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2.svg" ContentType="image/svg+xml"/>
  <Override PartName="/ppt/media/image14.svg" ContentType="image/svg+xml"/>
  <Override PartName="/ppt/media/image16.svg" ContentType="image/svg+xml"/>
  <Override PartName="/ppt/media/image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handoutMasterIdLst>
    <p:handoutMasterId r:id="rId32"/>
  </p:handoutMasterIdLst>
  <p:sldIdLst>
    <p:sldId id="259" r:id="rId4"/>
    <p:sldId id="260" r:id="rId6"/>
    <p:sldId id="278" r:id="rId7"/>
    <p:sldId id="261" r:id="rId8"/>
    <p:sldId id="285" r:id="rId9"/>
    <p:sldId id="282" r:id="rId10"/>
    <p:sldId id="283" r:id="rId11"/>
    <p:sldId id="284" r:id="rId12"/>
    <p:sldId id="280" r:id="rId13"/>
    <p:sldId id="281" r:id="rId14"/>
    <p:sldId id="279"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2"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EFF3"/>
    <a:srgbClr val="FBFBFB"/>
    <a:srgbClr val="FFFFFF"/>
    <a:srgbClr val="B2B2B2"/>
    <a:srgbClr val="202020"/>
    <a:srgbClr val="323232"/>
    <a:srgbClr val="CC3300"/>
    <a:srgbClr val="CC0000"/>
    <a:srgbClr val="FF33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2243F00-DCD3-482A-9786-3F359CEE9D81}" styleName="WPS表格样式-强调标题和汇总">
    <a:wholeTbl>
      <a:tcTxStyle>
        <a:fontRef idx="none">
          <a:prstClr val="black"/>
        </a:fontRef>
        <a:schemeClr val="tx1">
          <a:lumMod val="85000"/>
          <a:lumOff val="15000"/>
        </a:schemeClr>
      </a:tcTxStyle>
      <a:tcStyle>
        <a:tcBdr>
          <a:left>
            <a:ln>
              <a:noFill/>
            </a:ln>
          </a:left>
          <a:right>
            <a:ln>
              <a:noFill/>
            </a:ln>
          </a:right>
          <a:top>
            <a:ln>
              <a:noFill/>
            </a:ln>
          </a:top>
          <a:bottom>
            <a:ln>
              <a:noFill/>
            </a:ln>
          </a:bottom>
          <a:insideH>
            <a:ln w="12700" cmpd="sng">
              <a:solidFill>
                <a:schemeClr val="bg1">
                  <a:lumMod val="60000"/>
                  <a:lumOff val="40000"/>
                </a:schemeClr>
              </a:solidFill>
            </a:ln>
          </a:insideH>
          <a:insideV>
            <a:ln w="12700" cmpd="sng">
              <a:solidFill>
                <a:schemeClr val="bg1">
                  <a:lumMod val="60000"/>
                  <a:lumOff val="40000"/>
                </a:schemeClr>
              </a:solidFill>
            </a:ln>
          </a:insideV>
        </a:tcBdr>
        <a:fill>
          <a:solidFill>
            <a:schemeClr val="accent1">
              <a:alpha val="25000"/>
            </a:schemeClr>
          </a:solidFill>
        </a:fill>
      </a:tcStyle>
    </a:wholeTbl>
    <a:band1H>
      <a:tcTxStyle>
        <a:fontRef idx="none">
          <a:prstClr val="black"/>
        </a:fontRef>
      </a:tcTxStyle>
      <a:tcStyle>
        <a:tcBdr/>
        <a:fill>
          <a:solidFill>
            <a:schemeClr val="accent1">
              <a:alpha val="25000"/>
            </a:schemeClr>
          </a:solidFill>
        </a:fill>
      </a:tcStyle>
    </a:band1H>
    <a:band2H>
      <a:tcTxStyle>
        <a:fontRef idx="none">
          <a:prstClr val="black"/>
        </a:fontRef>
      </a:tcTxStyle>
      <a:tcStyle>
        <a:tcBdr/>
        <a:fill>
          <a:solidFill>
            <a:schemeClr val="accent1">
              <a:alpha val="20000"/>
              <a:lumMod val="50000"/>
              <a:lumOff val="50000"/>
            </a:schemeClr>
          </a:solidFill>
        </a:fill>
      </a:tcStyle>
    </a:band2H>
    <a:lastRow>
      <a:tcTxStyle>
        <a:fontRef idx="none">
          <a:prstClr val="black"/>
        </a:fontRef>
        <a:schemeClr val="lt1"/>
      </a:tcTxStyle>
      <a:tcStyle>
        <a:tcBdr>
          <a:top>
            <a:ln w="28575" cmpd="sng">
              <a:solidFill>
                <a:schemeClr val="bg1">
                  <a:lumMod val="30000"/>
                  <a:lumOff val="70000"/>
                </a:schemeClr>
              </a:solidFill>
            </a:ln>
          </a:top>
          <a:insideV>
            <a:ln w="12700" cmpd="sng">
              <a:solidFill>
                <a:schemeClr val="bg1">
                  <a:lumMod val="30000"/>
                  <a:lumOff val="70000"/>
                </a:schemeClr>
              </a:solidFill>
            </a:ln>
          </a:insideV>
        </a:tcBdr>
        <a:fill>
          <a:solidFill>
            <a:schemeClr val="accent1"/>
          </a:solidFill>
        </a:fill>
      </a:tcStyle>
    </a:lastRow>
    <a:firstRow>
      <a:tcTxStyle b="on">
        <a:fontRef idx="none">
          <a:prstClr val="black"/>
        </a:fontRef>
        <a:schemeClr val="lt1"/>
      </a:tcTxStyle>
      <a:tcStyle>
        <a:tcBdr>
          <a:bottom>
            <a:ln w="28575" cmpd="sng">
              <a:solidFill>
                <a:schemeClr val="bg1">
                  <a:lumMod val="30000"/>
                  <a:lumOff val="70000"/>
                </a:schemeClr>
              </a:solidFill>
            </a:ln>
          </a:bottom>
          <a:insideV>
            <a:ln w="12700" cmpd="sng">
              <a:solidFill>
                <a:schemeClr val="bg1">
                  <a:lumMod val="30000"/>
                  <a:lumOff val="70000"/>
                </a:schemeClr>
              </a:solid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569195257581"/>
          <c:y val="0.0452270977675135"/>
          <c:w val="0.859322211730144"/>
          <c:h val="0.813163972286374"/>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a:outerShdw blurRad="50800" dist="38100" dir="5400000" algn="t" rotWithShape="0">
                <a:srgbClr val="376FFF">
                  <a:lumMod val="20000"/>
                  <a:lumOff val="80000"/>
                  <a:alpha val="20000"/>
                </a:srgbClr>
              </a:outerShdw>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1">
                <a:lumMod val="60000"/>
                <a:lumOff val="40000"/>
              </a:schemeClr>
            </a:solidFill>
            <a:ln>
              <a:noFill/>
            </a:ln>
            <a:effectLst>
              <a:outerShdw blurRad="38100" dist="38100" dir="5400000" algn="t" rotWithShape="0">
                <a:srgbClr val="376FFF">
                  <a:lumMod val="20000"/>
                  <a:lumOff val="80000"/>
                  <a:alpha val="20000"/>
                </a:srgbClr>
              </a:outerShdw>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219"/>
        <c:overlap val="-27"/>
        <c:axId val="555155788"/>
        <c:axId val="347468155"/>
      </c:barChart>
      <c:catAx>
        <c:axId val="555155788"/>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0" vertOverflow="ellipsis" vert="horz" wrap="square" anchor="ctr" anchorCtr="1" forceAA="0"/>
          <a:lstStyle/>
          <a:p>
            <a:pPr>
              <a:defRPr lang="zh-CN" sz="1000" b="0" i="0" u="none" strike="noStrike" kern="1200" baseline="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347468155"/>
        <c:crosses val="autoZero"/>
        <c:auto val="0"/>
        <c:lblAlgn val="ctr"/>
        <c:lblOffset val="300"/>
        <c:noMultiLvlLbl val="0"/>
      </c:catAx>
      <c:valAx>
        <c:axId val="347468155"/>
        <c:scaling>
          <c:orientation val="minMax"/>
          <c:min val="1"/>
        </c:scaling>
        <c:delete val="0"/>
        <c:axPos val="b"/>
        <c:numFmt formatCode="General" sourceLinked="0"/>
        <c:majorTickMark val="none"/>
        <c:minorTickMark val="none"/>
        <c:tickLblPos val="nextTo"/>
        <c:spPr>
          <a:noFill/>
          <a:ln>
            <a:solidFill>
              <a:schemeClr val="accent1">
                <a:lumMod val="20000"/>
                <a:lumOff val="80000"/>
              </a:schemeClr>
            </a:solidFill>
          </a:ln>
          <a:effectLst/>
        </c:spPr>
        <c:txPr>
          <a:bodyPr rot="-60000000" spcFirstLastPara="0" vertOverflow="ellipsis" vert="horz" wrap="square" anchor="ctr" anchorCtr="1" forceAA="0"/>
          <a:lstStyle/>
          <a:p>
            <a:pPr>
              <a:defRPr lang="zh-CN" sz="10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555155788"/>
        <c:crosses val="autoZero"/>
        <c:crossBetween val="between"/>
        <c:majorUnit val="1"/>
      </c:valAx>
      <c:spPr>
        <a:noFill/>
        <a:ln>
          <a:noFill/>
        </a:ln>
        <a:effectLst/>
      </c:spPr>
    </c:plotArea>
    <c:plotVisOnly val="1"/>
    <c:dispBlanksAs val="gap"/>
    <c:showDLblsOverMax val="0"/>
  </c:chart>
  <c:spPr>
    <a:noFill/>
    <a:ln w="9525" cap="flat" cmpd="sng" algn="ctr">
      <a:noFill/>
      <a:round/>
    </a:ln>
    <a:effectLst/>
  </c:spPr>
  <c:txPr>
    <a:bodyPr/>
    <a:lstStyle/>
    <a:p>
      <a:pPr>
        <a:defRPr lang="zh-CN" sz="1200" b="1">
          <a:solidFill>
            <a:srgbClr val="000000">
              <a:lumMod val="65000"/>
              <a:lumOff val="35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zh-CN" sz="1400" b="1" i="0" u="none" strike="noStrike" kern="1200" baseline="0">
              <a:solidFill>
                <a:srgbClr val="404040"/>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c:v>
                </c:pt>
                <c:pt idx="1">
                  <c:v>2</c:v>
                </c:pt>
                <c:pt idx="2">
                  <c:v>3</c:v>
                </c:pt>
                <c:pt idx="3">
                  <c:v>4</c:v>
                </c:pt>
              </c:numCache>
            </c:numRef>
          </c:val>
        </c:ser>
        <c:ser>
          <c:idx val="1"/>
          <c:order val="1"/>
          <c:tx>
            <c:strRef>
              <c:f>Sheet1!$C$1</c:f>
              <c:strCache>
                <c:ptCount val="1"/>
                <c:pt idx="0">
                  <c:v>系列 2</c:v>
                </c:pt>
              </c:strCache>
            </c:strRef>
          </c:tx>
          <c:spPr>
            <a:solidFill>
              <a:schemeClr val="accent4"/>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c:v>
                </c:pt>
                <c:pt idx="1">
                  <c:v>4</c:v>
                </c:pt>
                <c:pt idx="2">
                  <c:v>2</c:v>
                </c:pt>
                <c:pt idx="3">
                  <c:v>2</c:v>
                </c:pt>
              </c:numCache>
            </c:numRef>
          </c:val>
        </c:ser>
        <c:dLbls>
          <c:showLegendKey val="0"/>
          <c:showVal val="0"/>
          <c:showCatName val="0"/>
          <c:showSerName val="0"/>
          <c:showPercent val="0"/>
          <c:showBubbleSize val="0"/>
        </c:dLbls>
        <c:gapWidth val="75"/>
        <c:overlap val="-25"/>
        <c:axId val="88893478"/>
        <c:axId val="231306572"/>
      </c:barChart>
      <c:catAx>
        <c:axId val="88893478"/>
        <c:scaling>
          <c:orientation val="minMax"/>
        </c:scaling>
        <c:delete val="0"/>
        <c:axPos val="b"/>
        <c:numFmt formatCode="General" sourceLinked="0"/>
        <c:majorTickMark val="none"/>
        <c:minorTickMark val="none"/>
        <c:tickLblPos val="nextTo"/>
        <c:spPr>
          <a:noFill/>
          <a:ln w="9525" cap="flat" cmpd="sng" algn="ctr">
            <a:solidFill>
              <a:srgbClr val="ECECEC"/>
            </a:solidFill>
            <a:round/>
          </a:ln>
          <a:effectLst/>
        </c:spPr>
        <c:txPr>
          <a:bodyPr rot="-60000000" spcFirstLastPara="0" vertOverflow="ellipsis" vert="horz" wrap="square" anchor="ctr" anchorCtr="1"/>
          <a:lstStyle/>
          <a:p>
            <a:pPr>
              <a:defRPr lang="zh-CN" sz="900" b="0" i="0" u="none" strike="noStrike" kern="1200" baseline="0">
                <a:solidFill>
                  <a:srgbClr val="595959"/>
                </a:solidFill>
                <a:latin typeface="+mn-lt"/>
                <a:ea typeface="+mn-ea"/>
                <a:cs typeface="+mn-cs"/>
              </a:defRPr>
            </a:pPr>
          </a:p>
        </c:txPr>
        <c:crossAx val="231306572"/>
        <c:crosses val="autoZero"/>
        <c:auto val="1"/>
        <c:lblAlgn val="ctr"/>
        <c:lblOffset val="100"/>
        <c:noMultiLvlLbl val="0"/>
      </c:catAx>
      <c:valAx>
        <c:axId val="231306572"/>
        <c:scaling>
          <c:orientation val="minMax"/>
        </c:scaling>
        <c:delete val="0"/>
        <c:axPos val="l"/>
        <c:majorGridlines>
          <c:spPr>
            <a:ln w="9525" cap="flat" cmpd="sng" algn="ctr">
              <a:solidFill>
                <a:srgbClr val="ECECEC"/>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rgbClr val="595959"/>
                </a:solidFill>
                <a:latin typeface="+mn-lt"/>
                <a:ea typeface="+mn-ea"/>
                <a:cs typeface="+mn-cs"/>
              </a:defRPr>
            </a:pPr>
          </a:p>
        </c:txPr>
        <c:crossAx val="88893478"/>
        <c:crosses val="autoZero"/>
        <c:crossBetween val="between"/>
        <c:majorUnit val="1"/>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rgbClr val="595959"/>
                </a:solidFill>
                <a:latin typeface="+mn-lt"/>
                <a:ea typeface="+mn-ea"/>
                <a:cs typeface="+mn-cs"/>
              </a:defRPr>
            </a:pPr>
          </a:p>
        </c:txPr>
      </c:legendEntry>
      <c:legendEntry>
        <c:idx val="1"/>
        <c:txPr>
          <a:bodyPr rot="0" spcFirstLastPara="0" vertOverflow="ellipsis" vert="horz" wrap="square" anchor="ctr" anchorCtr="1"/>
          <a:lstStyle/>
          <a:p>
            <a:pPr>
              <a:defRPr lang="zh-CN" sz="900" b="0" i="0" u="none" strike="noStrike" kern="1200" baseline="0">
                <a:solidFill>
                  <a:srgbClr val="595959"/>
                </a:solid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zh-CN" sz="900" b="0" i="0" u="none" strike="noStrike" kern="1200" baseline="0">
              <a:solidFill>
                <a:srgbClr val="595959"/>
              </a:soli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forceAA="0"/>
          <a:lstStyle/>
          <a:p>
            <a:pPr defTabSz="914400">
              <a:defRPr lang="zh-CN" sz="1400" b="1" i="0" u="none" strike="noStrike" kern="1200" spc="0"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b="1">
                <a:solidFill>
                  <a:srgbClr val="333333"/>
                </a:solidFill>
              </a:rPr>
              <a:t>图表标题</a:t>
            </a:r>
            <a:endParaRPr lang="zh-CN" altLang="en-US" b="1">
              <a:solidFill>
                <a:srgbClr val="333333"/>
              </a:solidFill>
            </a:endParaRPr>
          </a:p>
        </c:rich>
      </c:tx>
      <c:layout/>
      <c:overlay val="0"/>
      <c:spPr>
        <a:noFill/>
        <a:ln>
          <a:noFill/>
        </a:ln>
        <a:effectLst/>
      </c:spPr>
    </c:title>
    <c:autoTitleDeleted val="0"/>
    <c:plotArea>
      <c:layout>
        <c:manualLayout>
          <c:layoutTarget val="inner"/>
          <c:xMode val="edge"/>
          <c:yMode val="edge"/>
          <c:x val="0.090596640278046"/>
          <c:y val="0.223960821786909"/>
          <c:w val="0.860037330243934"/>
          <c:h val="0.651194457716197"/>
        </c:manualLayout>
      </c:layout>
      <c:barChart>
        <c:barDir val="col"/>
        <c:grouping val="clustered"/>
        <c:varyColors val="0"/>
        <c:ser>
          <c:idx val="0"/>
          <c:order val="0"/>
          <c:tx>
            <c:strRef>
              <c:f>Sheet1!$B$1</c:f>
              <c:strCache>
                <c:ptCount val="1"/>
                <c:pt idx="0">
                  <c:v>系列 1</c:v>
                </c:pt>
              </c:strCache>
            </c:strRef>
          </c:tx>
          <c:spPr>
            <a:gradFill>
              <a:gsLst>
                <a:gs pos="100000">
                  <a:schemeClr val="accent1">
                    <a:lumMod val="60000"/>
                    <a:lumOff val="40000"/>
                  </a:schemeClr>
                </a:gs>
                <a:gs pos="0">
                  <a:schemeClr val="accent1">
                    <a:lumMod val="60000"/>
                    <a:lumOff val="40000"/>
                    <a:alpha val="0"/>
                  </a:schemeClr>
                </a:gs>
              </a:gsLst>
              <a:lin ang="16200000" scaled="0"/>
            </a:gradFill>
            <a:ln>
              <a:noFill/>
            </a:ln>
            <a:effectLst/>
          </c:spPr>
          <c:invertIfNegative val="0"/>
          <c:dPt>
            <c:idx val="5"/>
            <c:invertIfNegative val="0"/>
            <c:bubble3D val="0"/>
            <c:spPr>
              <a:gradFill>
                <a:gsLst>
                  <a:gs pos="100000">
                    <a:schemeClr val="accent1">
                      <a:lumMod val="60000"/>
                      <a:lumOff val="40000"/>
                    </a:schemeClr>
                  </a:gs>
                  <a:gs pos="0">
                    <a:schemeClr val="accent1">
                      <a:lumMod val="60000"/>
                      <a:lumOff val="40000"/>
                      <a:alpha val="0"/>
                    </a:schemeClr>
                  </a:gs>
                </a:gsLst>
                <a:lin ang="16200000" scaled="0"/>
              </a:gradFill>
              <a:ln>
                <a:noFill/>
              </a:ln>
              <a:effectLst/>
            </c:spPr>
          </c:dPt>
          <c:dLbls>
            <c:delete val="1"/>
          </c:dLbls>
          <c:cat>
            <c:strRef>
              <c:f>Sheet1!$A$2:$A$11</c:f>
              <c:strCache>
                <c:ptCount val="10"/>
                <c:pt idx="0">
                  <c:v>类别 1</c:v>
                </c:pt>
                <c:pt idx="1">
                  <c:v>类别 2</c:v>
                </c:pt>
                <c:pt idx="2">
                  <c:v>类别 3</c:v>
                </c:pt>
                <c:pt idx="3">
                  <c:v>类别 4</c:v>
                </c:pt>
                <c:pt idx="4">
                  <c:v>类别5</c:v>
                </c:pt>
                <c:pt idx="5">
                  <c:v>类别6</c:v>
                </c:pt>
                <c:pt idx="6">
                  <c:v>类别7</c:v>
                </c:pt>
                <c:pt idx="7">
                  <c:v>类别8</c:v>
                </c:pt>
                <c:pt idx="8">
                  <c:v>类别9</c:v>
                </c:pt>
                <c:pt idx="9">
                  <c:v>类别10</c:v>
                </c:pt>
              </c:strCache>
            </c:strRef>
          </c:cat>
          <c:val>
            <c:numRef>
              <c:f>Sheet1!$B$2:$B$11</c:f>
              <c:numCache>
                <c:formatCode>General</c:formatCode>
                <c:ptCount val="10"/>
                <c:pt idx="0">
                  <c:v>4.3</c:v>
                </c:pt>
                <c:pt idx="1">
                  <c:v>2.5</c:v>
                </c:pt>
                <c:pt idx="2">
                  <c:v>3.5</c:v>
                </c:pt>
                <c:pt idx="3">
                  <c:v>4.5</c:v>
                </c:pt>
                <c:pt idx="4">
                  <c:v>2.6</c:v>
                </c:pt>
                <c:pt idx="5">
                  <c:v>3.6</c:v>
                </c:pt>
                <c:pt idx="6">
                  <c:v>4.2</c:v>
                </c:pt>
                <c:pt idx="7">
                  <c:v>2.7</c:v>
                </c:pt>
                <c:pt idx="8">
                  <c:v>3.9</c:v>
                </c:pt>
                <c:pt idx="9">
                  <c:v>1.3</c:v>
                </c:pt>
              </c:numCache>
            </c:numRef>
          </c:val>
        </c:ser>
        <c:dLbls>
          <c:showLegendKey val="0"/>
          <c:showVal val="0"/>
          <c:showCatName val="0"/>
          <c:showSerName val="0"/>
          <c:showPercent val="0"/>
          <c:showBubbleSize val="0"/>
        </c:dLbls>
        <c:gapWidth val="30"/>
        <c:overlap val="-13"/>
        <c:axId val="288104059"/>
        <c:axId val="363987071"/>
      </c:barChart>
      <c:lineChart>
        <c:grouping val="standard"/>
        <c:varyColors val="0"/>
        <c:ser>
          <c:idx val="1"/>
          <c:order val="1"/>
          <c:tx>
            <c:strRef>
              <c:f>Sheet1!$C$1</c:f>
              <c:strCache>
                <c:ptCount val="1"/>
                <c:pt idx="0">
                  <c:v>系列 2</c:v>
                </c:pt>
              </c:strCache>
            </c:strRef>
          </c:tx>
          <c:spPr>
            <a:ln w="28575" cap="rnd">
              <a:solidFill>
                <a:schemeClr val="accent1">
                  <a:alpha val="7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Sheet1!$A$2:$A$11</c:f>
              <c:numCache>
                <c:ptCount val="0"/>
              </c:numCache>
            </c:numRef>
          </c:cat>
          <c:val>
            <c:numRef>
              <c:f>Sheet1!$C$2:$C$11</c:f>
              <c:numCache>
                <c:formatCode>General</c:formatCode>
                <c:ptCount val="10"/>
                <c:pt idx="0">
                  <c:v>2.4</c:v>
                </c:pt>
                <c:pt idx="1">
                  <c:v>4.4</c:v>
                </c:pt>
                <c:pt idx="2">
                  <c:v>1.8</c:v>
                </c:pt>
                <c:pt idx="3">
                  <c:v>2.8</c:v>
                </c:pt>
                <c:pt idx="4">
                  <c:v>4.1</c:v>
                </c:pt>
                <c:pt idx="5">
                  <c:v>2.8</c:v>
                </c:pt>
                <c:pt idx="6">
                  <c:v>3.6</c:v>
                </c:pt>
                <c:pt idx="7">
                  <c:v>1.3</c:v>
                </c:pt>
                <c:pt idx="8">
                  <c:v>2.4</c:v>
                </c:pt>
                <c:pt idx="9">
                  <c:v>4.2</c:v>
                </c:pt>
              </c:numCache>
            </c:numRef>
          </c:val>
          <c:smooth val="0"/>
        </c:ser>
        <c:dLbls>
          <c:showLegendKey val="0"/>
          <c:showVal val="1"/>
          <c:showCatName val="0"/>
          <c:showSerName val="0"/>
          <c:showPercent val="0"/>
          <c:showBubbleSize val="0"/>
        </c:dLbls>
        <c:marker val="0"/>
        <c:smooth val="0"/>
        <c:axId val="288104059"/>
        <c:axId val="363987071"/>
      </c:lineChart>
      <c:catAx>
        <c:axId val="2881040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rgbClr val="333333"/>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363987071"/>
        <c:crosses val="autoZero"/>
        <c:auto val="1"/>
        <c:lblAlgn val="ctr"/>
        <c:lblOffset val="100"/>
        <c:noMultiLvlLbl val="0"/>
      </c:catAx>
      <c:valAx>
        <c:axId val="363987071"/>
        <c:scaling>
          <c:orientation val="minMax"/>
        </c:scaling>
        <c:delete val="0"/>
        <c:axPos val="l"/>
        <c:majorGridlines>
          <c:spPr>
            <a:ln w="3175" cap="flat" cmpd="sng" algn="ctr">
              <a:solidFill>
                <a:srgbClr val="000000">
                  <a:lumMod val="50000"/>
                  <a:lumOff val="50000"/>
                  <a:alpha val="5000"/>
                </a:srgbClr>
              </a:solidFill>
              <a:prstDash val="solid"/>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900" b="0" i="0" u="none" strike="noStrike" kern="1200" baseline="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288104059"/>
        <c:crosses val="autoZero"/>
        <c:crossBetween val="between"/>
        <c:majorUnit val="1"/>
      </c:valAx>
      <c:spPr>
        <a:noFill/>
        <a:ln>
          <a:noFill/>
        </a:ln>
        <a:effectLst/>
      </c:spPr>
    </c:plotArea>
    <c:plotVisOnly val="1"/>
    <c:dispBlanksAs val="gap"/>
    <c:showDLblsOverMax val="0"/>
  </c:chart>
  <c:spPr>
    <a:solidFill>
      <a:srgbClr val="FFFFFF"/>
    </a:solidFill>
    <a:ln w="9525" cap="flat" cmpd="sng" algn="ctr">
      <a:noFill/>
      <a:round/>
    </a:ln>
    <a:effectLst>
      <a:outerShdw blurRad="63500" dist="37357" dir="2700000" sx="0" sy="0" rotWithShape="0">
        <a:scrgbClr r="0" g="0" b="0"/>
      </a:outerShdw>
    </a:effectLst>
  </c:spPr>
  <c:txPr>
    <a:bodyPr/>
    <a:lstStyle/>
    <a:p>
      <a:pPr>
        <a:defRPr lang="zh-CN">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rgbClr val="000000">
        <a:lumMod val="65000"/>
        <a:lumOff val="35000"/>
      </a:srgbClr>
    </cs:fontRef>
    <cs:defRPr sz="1000" kern="1200"/>
  </cs:axisTitle>
  <cs:categoryAxis>
    <cs:lnRef idx="0"/>
    <cs:fillRef idx="0"/>
    <cs:effectRef idx="0"/>
    <cs:fontRef idx="minor">
      <a:srgbClr val="000000">
        <a:lumMod val="65000"/>
        <a:lumOff val="35000"/>
      </a:srgbClr>
    </cs:fontRef>
    <cs:spPr>
      <a:ln w="9525" cap="flat" cmpd="sng" algn="ctr">
        <a:solidFill>
          <a:srgbClr val="000000">
            <a:lumMod val="15000"/>
            <a:lumOff val="85000"/>
          </a:srgbClr>
        </a:solidFill>
        <a:round/>
      </a:ln>
    </cs:spPr>
    <cs:defRPr sz="900" kern="1200"/>
  </cs:categoryAxis>
  <cs:chartArea mods="allowNoFillOverride allowNoLineOverride">
    <cs:lnRef idx="0"/>
    <cs:fillRef idx="0"/>
    <cs:effectRef idx="0"/>
    <cs:fontRef idx="minor">
      <a:srgbClr val="000000"/>
    </cs:fontRef>
    <cs:spPr>
      <a:solidFill>
        <a:srgbClr val="FFFFFF"/>
      </a:solidFill>
      <a:ln w="9525" cap="flat" cmpd="sng" algn="ctr">
        <a:solidFill>
          <a:srgbClr val="000000">
            <a:lumMod val="15000"/>
            <a:lumOff val="85000"/>
          </a:srgbClr>
        </a:solidFill>
        <a:round/>
      </a:ln>
    </cs:spPr>
    <cs:defRPr sz="1000" kern="1200"/>
  </cs:chartArea>
  <cs:dataLabel>
    <cs:lnRef idx="0"/>
    <cs:fillRef idx="0"/>
    <cs:effectRef idx="0"/>
    <cs:fontRef idx="minor">
      <a:srgbClr val="000000">
        <a:lumMod val="75000"/>
        <a:lumOff val="25000"/>
      </a:srgbClr>
    </cs:fontRef>
    <cs:defRPr sz="900" kern="1200"/>
  </cs:dataLabel>
  <cs:dataLabelCallout>
    <cs:lnRef idx="0"/>
    <cs:fillRef idx="0"/>
    <cs:effectRef idx="0"/>
    <cs:fontRef idx="minor">
      <a:srgbClr val="000000">
        <a:lumMod val="65000"/>
        <a:lumOff val="35000"/>
      </a:srgbClr>
    </cs:fontRef>
    <cs:spPr>
      <a:solidFill>
        <a:srgbClr val="FFFFFF"/>
      </a:solidFill>
      <a:ln>
        <a:solidFill>
          <a:srgbClr val="000000">
            <a:lumMod val="25000"/>
            <a:lumOff val="75000"/>
          </a:srgb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rgbClr val="000000"/>
    </cs:fontRef>
  </cs:dataPoint>
  <cs:dataPoint3D>
    <cs:lnRef idx="0"/>
    <cs:fillRef idx="1">
      <cs:styleClr val="auto"/>
    </cs:fillRef>
    <cs:effectRef idx="0"/>
    <cs:fontRef idx="minor">
      <a:srgbClr val="000000"/>
    </cs:fontRef>
  </cs:dataPoint3D>
  <cs:dataPointLine>
    <cs:lnRef idx="0">
      <cs:styleClr val="auto"/>
    </cs:lnRef>
    <cs:fillRef idx="1"/>
    <cs:effectRef idx="0"/>
    <cs:fontRef idx="minor">
      <a:srgbClr val="000000"/>
    </cs:fontRef>
    <cs:spPr>
      <a:ln w="28575" cap="rnd">
        <a:solidFill>
          <a:srgbClr val="FFFFFF"/>
        </a:solidFill>
        <a:round/>
      </a:ln>
    </cs:spPr>
  </cs:dataPointLine>
  <cs:dataPointMarker>
    <cs:lnRef idx="0">
      <cs:styleClr val="auto"/>
    </cs:lnRef>
    <cs:fillRef idx="1">
      <cs:styleClr val="auto"/>
    </cs:fillRef>
    <cs:effectRef idx="0"/>
    <cs:fontRef idx="minor">
      <a:srgbClr val="000000"/>
    </cs:fontRef>
    <cs:spPr>
      <a:ln w="9525">
        <a:solidFill>
          <a:srgbClr val="FFFFFF"/>
        </a:solidFill>
      </a:ln>
    </cs:spPr>
  </cs:dataPointMarker>
  <cs:dataPointMarkerLayout symbol="circle" size="5"/>
  <cs:dataPointWireframe>
    <cs:lnRef idx="0">
      <cs:styleClr val="auto"/>
    </cs:lnRef>
    <cs:fillRef idx="1"/>
    <cs:effectRef idx="0"/>
    <cs:fontRef idx="minor">
      <a:srgbClr val="000000"/>
    </cs:fontRef>
    <cs:spPr>
      <a:ln w="9525" cap="rnd">
        <a:solidFill>
          <a:srgbClr val="FFFFFF"/>
        </a:solidFill>
        <a:round/>
      </a:ln>
    </cs:spPr>
  </cs:dataPointWireframe>
  <cs:dataTable>
    <cs:lnRef idx="0"/>
    <cs:fillRef idx="0"/>
    <cs:effectRef idx="0"/>
    <cs:fontRef idx="minor">
      <a:srgbClr val="000000">
        <a:lumMod val="65000"/>
        <a:lumOff val="35000"/>
      </a:srgbClr>
    </cs:fontRef>
    <cs:spPr>
      <a:noFill/>
      <a:ln w="9525" cap="flat" cmpd="sng" algn="ctr">
        <a:solidFill>
          <a:srgbClr val="000000">
            <a:lumMod val="15000"/>
            <a:lumOff val="85000"/>
          </a:srgbClr>
        </a:solidFill>
        <a:round/>
      </a:ln>
    </cs:spPr>
    <cs:defRPr sz="900" kern="1200"/>
  </cs:dataTable>
  <cs:downBar>
    <cs:lnRef idx="0"/>
    <cs:fillRef idx="0"/>
    <cs:effectRef idx="0"/>
    <cs:fontRef idx="minor">
      <a:srgbClr val="000000"/>
    </cs:fontRef>
    <cs:spPr>
      <a:solidFill>
        <a:srgbClr val="000000">
          <a:lumMod val="65000"/>
          <a:lumOff val="35000"/>
        </a:srgbClr>
      </a:solidFill>
      <a:ln w="9525">
        <a:solidFill>
          <a:srgbClr val="000000">
            <a:lumMod val="65000"/>
            <a:lumOff val="35000"/>
          </a:srgbClr>
        </a:solidFill>
      </a:ln>
    </cs:spPr>
  </cs:downBar>
  <cs:dropLine>
    <cs:lnRef idx="0"/>
    <cs:fillRef idx="0"/>
    <cs:effectRef idx="0"/>
    <cs:fontRef idx="minor">
      <a:srgbClr val="000000"/>
    </cs:fontRef>
    <cs:spPr>
      <a:ln w="9525" cap="flat" cmpd="sng" algn="ctr">
        <a:solidFill>
          <a:srgbClr val="000000">
            <a:lumMod val="35000"/>
            <a:lumOff val="65000"/>
          </a:srgbClr>
        </a:solidFill>
        <a:round/>
      </a:ln>
    </cs:spPr>
  </cs:dropLine>
  <cs:errorBar>
    <cs:lnRef idx="0"/>
    <cs:fillRef idx="0"/>
    <cs:effectRef idx="0"/>
    <cs:fontRef idx="minor">
      <a:srgbClr val="000000"/>
    </cs:fontRef>
    <cs:spPr>
      <a:ln w="9525" cap="flat" cmpd="sng" algn="ctr">
        <a:solidFill>
          <a:srgbClr val="000000">
            <a:lumMod val="65000"/>
            <a:lumOff val="35000"/>
          </a:srgbClr>
        </a:solidFill>
        <a:round/>
      </a:ln>
    </cs:spPr>
  </cs:errorBar>
  <cs:floor>
    <cs:lnRef idx="0"/>
    <cs:fillRef idx="0"/>
    <cs:effectRef idx="0"/>
    <cs:fontRef idx="minor">
      <a:srgbClr val="000000"/>
    </cs:fontRef>
    <cs:spPr>
      <a:noFill/>
      <a:ln>
        <a:noFill/>
      </a:ln>
    </cs:spPr>
  </cs:floor>
  <cs:gridlineMajor>
    <cs:lnRef idx="0"/>
    <cs:fillRef idx="0"/>
    <cs:effectRef idx="0"/>
    <cs:fontRef idx="minor">
      <a:srgbClr val="000000"/>
    </cs:fontRef>
    <cs:spPr>
      <a:ln w="9525" cap="flat" cmpd="sng" algn="ctr">
        <a:solidFill>
          <a:srgbClr val="000000">
            <a:lumMod val="15000"/>
            <a:lumOff val="85000"/>
          </a:srgbClr>
        </a:solidFill>
        <a:round/>
      </a:ln>
    </cs:spPr>
  </cs:gridlineMajor>
  <cs:gridlineMinor>
    <cs:lnRef idx="0"/>
    <cs:fillRef idx="0"/>
    <cs:effectRef idx="0"/>
    <cs:fontRef idx="minor">
      <a:srgbClr val="000000"/>
    </cs:fontRef>
    <cs:spPr>
      <a:ln w="9525" cap="flat" cmpd="sng" algn="ctr">
        <a:solidFill>
          <a:srgbClr val="000000">
            <a:lumMod val="5000"/>
            <a:lumOff val="95000"/>
          </a:srgbClr>
        </a:solidFill>
        <a:round/>
      </a:ln>
    </cs:spPr>
  </cs:gridlineMinor>
  <cs:hiLoLine>
    <cs:lnRef idx="0"/>
    <cs:fillRef idx="0"/>
    <cs:effectRef idx="0"/>
    <cs:fontRef idx="minor">
      <a:srgbClr val="000000"/>
    </cs:fontRef>
    <cs:spPr>
      <a:ln w="9525" cap="flat" cmpd="sng" algn="ctr">
        <a:solidFill>
          <a:srgbClr val="000000">
            <a:lumMod val="75000"/>
            <a:lumOff val="25000"/>
          </a:srgbClr>
        </a:solidFill>
        <a:round/>
      </a:ln>
    </cs:spPr>
  </cs:hiLoLine>
  <cs:leaderLine>
    <cs:lnRef idx="0"/>
    <cs:fillRef idx="0"/>
    <cs:effectRef idx="0"/>
    <cs:fontRef idx="minor">
      <a:srgbClr val="000000"/>
    </cs:fontRef>
    <cs:spPr>
      <a:ln w="9525" cap="flat" cmpd="sng" algn="ctr">
        <a:solidFill>
          <a:srgbClr val="000000">
            <a:lumMod val="35000"/>
            <a:lumOff val="65000"/>
          </a:srgbClr>
        </a:solidFill>
        <a:round/>
      </a:ln>
    </cs:spPr>
  </cs:leaderLine>
  <cs:legend>
    <cs:lnRef idx="0"/>
    <cs:fillRef idx="0"/>
    <cs:effectRef idx="0"/>
    <cs:fontRef idx="minor">
      <a:srgbClr val="000000">
        <a:lumMod val="65000"/>
        <a:lumOff val="35000"/>
      </a:srgbClr>
    </cs:fontRef>
    <cs:defRPr sz="900" kern="1200"/>
  </cs:legend>
  <cs:plotArea mods="allowNoFillOverride allowNoLineOverride">
    <cs:lnRef idx="0"/>
    <cs:fillRef idx="0"/>
    <cs:effectRef idx="0"/>
    <cs:fontRef idx="minor">
      <a:srgbClr val="000000"/>
    </cs:fontRef>
  </cs:plotArea>
  <cs:plotArea3D mods="allowNoFillOverride allowNoLineOverride">
    <cs:lnRef idx="0"/>
    <cs:fillRef idx="0"/>
    <cs:effectRef idx="0"/>
    <cs:fontRef idx="minor">
      <a:srgbClr val="000000"/>
    </cs:fontRef>
  </cs:plotArea3D>
  <cs:seriesAxis>
    <cs:lnRef idx="0"/>
    <cs:fillRef idx="0"/>
    <cs:effectRef idx="0"/>
    <cs:fontRef idx="minor">
      <a:srgbClr val="000000">
        <a:lumMod val="65000"/>
        <a:lumOff val="35000"/>
      </a:srgbClr>
    </cs:fontRef>
    <cs:defRPr sz="900" kern="1200"/>
  </cs:seriesAxis>
  <cs:seriesLine>
    <cs:lnRef idx="0"/>
    <cs:fillRef idx="0"/>
    <cs:effectRef idx="0"/>
    <cs:fontRef idx="minor">
      <a:srgbClr val="000000"/>
    </cs:fontRef>
    <cs:spPr>
      <a:ln w="9525" cap="flat" cmpd="sng" algn="ctr">
        <a:solidFill>
          <a:srgbClr val="000000">
            <a:lumMod val="35000"/>
            <a:lumOff val="65000"/>
          </a:srgbClr>
        </a:solidFill>
        <a:round/>
      </a:ln>
    </cs:spPr>
  </cs:seriesLine>
  <cs:title>
    <cs:lnRef idx="0"/>
    <cs:fillRef idx="0"/>
    <cs:effectRef idx="0"/>
    <cs:fontRef idx="minor">
      <a:srgbClr val="000000">
        <a:lumMod val="65000"/>
        <a:lumOff val="35000"/>
      </a:srgbClr>
    </cs:fontRef>
    <cs:defRPr sz="1400" b="0" kern="1200" spc="0" baseline="0"/>
  </cs:title>
  <cs:trendline>
    <cs:lnRef idx="0">
      <cs:styleClr val="auto"/>
    </cs:lnRef>
    <cs:fillRef idx="0"/>
    <cs:effectRef idx="0"/>
    <cs:fontRef idx="minor">
      <a:srgbClr val="000000"/>
    </cs:fontRef>
    <cs:spPr>
      <a:ln w="19050" cap="rnd">
        <a:solidFill>
          <a:srgbClr val="FFFFFF"/>
        </a:solidFill>
        <a:prstDash val="sysDot"/>
      </a:ln>
    </cs:spPr>
  </cs:trendline>
  <cs:trendlineLabel>
    <cs:lnRef idx="0"/>
    <cs:fillRef idx="0"/>
    <cs:effectRef idx="0"/>
    <cs:fontRef idx="minor">
      <a:srgbClr val="000000">
        <a:lumMod val="65000"/>
        <a:lumOff val="35000"/>
      </a:srgbClr>
    </cs:fontRef>
    <cs:defRPr sz="900" kern="1200"/>
  </cs:trendlineLabel>
  <cs:upBar>
    <cs:lnRef idx="0"/>
    <cs:fillRef idx="0"/>
    <cs:effectRef idx="0"/>
    <cs:fontRef idx="minor">
      <a:srgbClr val="000000"/>
    </cs:fontRef>
    <cs:spPr>
      <a:solidFill>
        <a:srgbClr val="FFFFFF"/>
      </a:solidFill>
      <a:ln w="9525">
        <a:solidFill>
          <a:srgbClr val="000000">
            <a:lumMod val="15000"/>
            <a:lumOff val="85000"/>
          </a:srgbClr>
        </a:solidFill>
      </a:ln>
    </cs:spPr>
  </cs:upBar>
  <cs:valueAxis>
    <cs:lnRef idx="0"/>
    <cs:fillRef idx="0"/>
    <cs:effectRef idx="0"/>
    <cs:fontRef idx="minor">
      <a:srgbClr val="000000">
        <a:lumMod val="65000"/>
        <a:lumOff val="35000"/>
      </a:srgbClr>
    </cs:fontRef>
    <cs:defRPr sz="900" kern="1200"/>
  </cs:valueAxis>
  <cs:wall>
    <cs:lnRef idx="0"/>
    <cs:fillRef idx="0"/>
    <cs:effectRef idx="0"/>
    <cs:fontRef idx="minor">
      <a:srgbClr val="000000"/>
    </cs:fontRef>
    <cs:spPr>
      <a:noFill/>
      <a:ln>
        <a:noFill/>
      </a:ln>
    </cs:spPr>
  </cs:wall>
</cs:chartStyle>
</file>

<file path=ppt/charts/style2.xml><?xml version="1.0" encoding="utf-8"?>
<cs:chartStyle xmlns:cs="http://schemas.microsoft.com/office/drawing/2012/chartStyle" xmlns:a="http://schemas.openxmlformats.org/drawingml/2006/main" id="100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0095" cy="6858000"/>
          </a:xfrm>
          <a:prstGeom prst="rect">
            <a:avLst/>
          </a:prstGeom>
          <a:gradFill>
            <a:gsLst>
              <a:gs pos="0">
                <a:schemeClr val="bg2">
                  <a:lumMod val="92000"/>
                </a:schemeClr>
              </a:gs>
              <a:gs pos="100000">
                <a:schemeClr val="bg1"/>
              </a:gs>
            </a:gsLst>
            <a:lin ang="18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椭圆 7"/>
          <p:cNvSpPr>
            <a:spLocks noChangeAspect="1"/>
          </p:cNvSpPr>
          <p:nvPr userDrawn="1">
            <p:custDataLst>
              <p:tags r:id="rId3"/>
            </p:custDataLst>
          </p:nvPr>
        </p:nvSpPr>
        <p:spPr>
          <a:xfrm flipH="1">
            <a:off x="8610600" y="1253806"/>
            <a:ext cx="1763395" cy="1763395"/>
          </a:xfrm>
          <a:prstGeom prst="ellipse">
            <a:avLst/>
          </a:prstGeom>
          <a:gradFill>
            <a:gsLst>
              <a:gs pos="0">
                <a:schemeClr val="bg1">
                  <a:alpha val="0"/>
                </a:schemeClr>
              </a:gs>
              <a:gs pos="100000">
                <a:schemeClr val="accent1">
                  <a:alpha val="17000"/>
                </a:schemeClr>
              </a:gs>
            </a:gsLst>
            <a:lin ang="20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1" name="矩形: 圆顶角 13"/>
          <p:cNvSpPr/>
          <p:nvPr userDrawn="1">
            <p:custDataLst>
              <p:tags r:id="rId4"/>
            </p:custDataLst>
          </p:nvPr>
        </p:nvSpPr>
        <p:spPr>
          <a:xfrm rot="8100000" flipH="1">
            <a:off x="1561337" y="2210865"/>
            <a:ext cx="2029437" cy="3830417"/>
          </a:xfrm>
          <a:prstGeom prst="round2SameRect">
            <a:avLst>
              <a:gd name="adj1" fmla="val 50000"/>
              <a:gd name="adj2" fmla="val 0"/>
            </a:avLst>
          </a:prstGeom>
          <a:gradFill flip="none" rotWithShape="1">
            <a:gsLst>
              <a:gs pos="87000">
                <a:srgbClr val="FFFFFF">
                  <a:alpha val="0"/>
                </a:srgbClr>
              </a:gs>
              <a:gs pos="0">
                <a:schemeClr val="accent1">
                  <a:lumMod val="0"/>
                  <a:lumOff val="10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iSans" panose="00000500000000000000" charset="-122"/>
            </a:endParaRPr>
          </a:p>
        </p:txBody>
      </p:sp>
      <p:sp>
        <p:nvSpPr>
          <p:cNvPr id="12" name="副标题"/>
          <p:cNvSpPr txBox="1">
            <a:spLocks noGrp="1"/>
          </p:cNvSpPr>
          <p:nvPr>
            <p:ph type="body" idx="3" hasCustomPrompt="1"/>
            <p:custDataLst>
              <p:tags r:id="rId5"/>
            </p:custDataLst>
          </p:nvPr>
        </p:nvSpPr>
        <p:spPr>
          <a:xfrm>
            <a:off x="4518584" y="1886033"/>
            <a:ext cx="6724805" cy="876899"/>
          </a:xfrm>
          <a:prstGeom prst="rect">
            <a:avLst/>
          </a:prstGeom>
          <a:noFill/>
          <a:ln>
            <a:noFill/>
            <a:prstDash val="sysDash"/>
          </a:ln>
        </p:spPr>
        <p:txBody>
          <a:bodyPr vert="horz" wrap="square" lIns="0" tIns="0" rIns="0" bIns="0" rtlCol="0" anchor="b" anchorCtr="0">
            <a:normAutofit/>
          </a:bodyPr>
          <a:lstStyle>
            <a:lvl1pPr marL="0" marR="0" lvl="0" algn="r" defTabSz="914400" rtl="0" eaLnBrk="1" fontAlgn="auto" latinLnBrk="0" hangingPunct="1">
              <a:lnSpc>
                <a:spcPct val="100000"/>
              </a:lnSpc>
              <a:spcBef>
                <a:spcPts val="600"/>
              </a:spcBef>
              <a:buClrTx/>
              <a:buSzTx/>
              <a:buFontTx/>
              <a:buNone/>
              <a:defRPr kumimoji="0" lang="zh-CN" altLang="en-US" sz="2200" b="1" i="0" u="none" strike="noStrike" kern="1200" cap="none" spc="0" normalizeH="0" baseline="0" noProof="1" dirty="0" smtClean="0">
                <a:ln>
                  <a:noFill/>
                  <a:prstDash val="sysDot"/>
                </a:ln>
                <a:solidFill>
                  <a:schemeClr val="accent1"/>
                </a:solidFill>
                <a:latin typeface="+mj-ea"/>
                <a:ea typeface="+mj-ea"/>
                <a:cs typeface="MiSans" panose="00000500000000000000" charset="-122"/>
                <a:sym typeface="+mn-ea"/>
              </a:defRPr>
            </a:lvl1pPr>
          </a:lstStyle>
          <a:p>
            <a:pPr lvl="0"/>
            <a:r>
              <a:rPr dirty="0">
                <a:sym typeface="+mn-ea"/>
              </a:rPr>
              <a:t>单击此处编辑母版副标题样式</a:t>
            </a:r>
            <a:endParaRPr dirty="0">
              <a:sym typeface="+mn-ea"/>
            </a:endParaRPr>
          </a:p>
        </p:txBody>
      </p:sp>
      <p:sp>
        <p:nvSpPr>
          <p:cNvPr id="13" name="标题"/>
          <p:cNvSpPr txBox="1">
            <a:spLocks noGrp="1"/>
          </p:cNvSpPr>
          <p:nvPr>
            <p:ph type="title" idx="2" hasCustomPrompt="1"/>
            <p:custDataLst>
              <p:tags r:id="rId6"/>
            </p:custDataLst>
          </p:nvPr>
        </p:nvSpPr>
        <p:spPr>
          <a:xfrm>
            <a:off x="4200965" y="2887128"/>
            <a:ext cx="7100480" cy="1246841"/>
          </a:xfrm>
          <a:prstGeom prst="rect">
            <a:avLst/>
          </a:prstGeom>
          <a:noFill/>
        </p:spPr>
        <p:txBody>
          <a:bodyPr wrap="square" lIns="0" tIns="0" rIns="0" bIns="0" rtlCol="0" anchor="t" anchorCtr="0">
            <a:normAutofit/>
          </a:bodyPr>
          <a:lstStyle>
            <a:lvl1pPr marL="0" marR="0" algn="r" defTabSz="914400" rtl="0" eaLnBrk="1" fontAlgn="auto" latinLnBrk="0" hangingPunct="1">
              <a:lnSpc>
                <a:spcPct val="100000"/>
              </a:lnSpc>
              <a:buClrTx/>
              <a:buSzTx/>
              <a:buFontTx/>
              <a:buNone/>
              <a:defRPr kumimoji="0" lang="zh-CN" altLang="en-US" sz="7200" b="1" i="0" u="none" strike="noStrike" kern="1200" cap="none" spc="300" normalizeH="0" baseline="0" noProof="1" dirty="0">
                <a:solidFill>
                  <a:schemeClr val="accent1"/>
                </a:solidFill>
                <a:latin typeface="+mj-ea"/>
                <a:ea typeface="+mj-ea"/>
                <a:cs typeface="MiSans" panose="00000500000000000000" charset="-122"/>
              </a:defRPr>
            </a:lvl1pPr>
          </a:lstStyle>
          <a:p>
            <a:pPr lvl="0" algn="r"/>
            <a:r>
              <a:rPr dirty="0">
                <a:sym typeface="+mn-ea"/>
              </a:rPr>
              <a:t>此处编辑标题</a:t>
            </a:r>
            <a:endParaRPr dirty="0">
              <a:sym typeface="+mn-ea"/>
            </a:endParaRPr>
          </a:p>
        </p:txBody>
      </p:sp>
      <p:sp>
        <p:nvSpPr>
          <p:cNvPr id="15" name="日期占位符 3"/>
          <p:cNvSpPr>
            <a:spLocks noGrp="1"/>
          </p:cNvSpPr>
          <p:nvPr>
            <p:ph type="dt" sz="half" idx="10"/>
            <p:custDataLst>
              <p:tags r:id="rId7"/>
            </p:custDataLst>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16" name="页脚占位符 4"/>
          <p:cNvSpPr>
            <a:spLocks noGrp="1"/>
          </p:cNvSpPr>
          <p:nvPr>
            <p:ph type="ftr" sz="quarter" idx="11"/>
            <p:custDataLst>
              <p:tags r:id="rId8"/>
            </p:custDataLst>
          </p:nvPr>
        </p:nvSpPr>
        <p:spPr>
          <a:xfrm>
            <a:off x="4038600" y="6356350"/>
            <a:ext cx="4114800" cy="365125"/>
          </a:xfrm>
        </p:spPr>
        <p:txBody>
          <a:bodyPr/>
          <a:lstStyle/>
          <a:p>
            <a:endParaRPr lang="zh-CN" altLang="en-US"/>
          </a:p>
        </p:txBody>
      </p:sp>
      <p:sp>
        <p:nvSpPr>
          <p:cNvPr id="17" name="灯片编号占位符 5"/>
          <p:cNvSpPr>
            <a:spLocks noGrp="1"/>
          </p:cNvSpPr>
          <p:nvPr>
            <p:ph type="sldNum" sz="quarter" idx="12"/>
            <p:custDataLst>
              <p:tags r:id="rId9"/>
            </p:custDataLst>
          </p:nvPr>
        </p:nvSpPr>
        <p:spPr>
          <a:xfrm>
            <a:off x="8610600" y="6356350"/>
            <a:ext cx="2743200" cy="365125"/>
          </a:xfrm>
        </p:spPr>
        <p:txBody>
          <a:bodyPr/>
          <a:lstStyle/>
          <a:p>
            <a:fld id="{565CE74E-AB26-4998-AD42-012C4C1AD076}" type="slidenum">
              <a:rPr lang="zh-CN" altLang="en-US" smtClean="0"/>
            </a:fld>
            <a:endParaRPr lang="zh-CN" altLang="en-US"/>
          </a:p>
        </p:txBody>
      </p:sp>
      <p:sp>
        <p:nvSpPr>
          <p:cNvPr id="19" name="署名占位符 10"/>
          <p:cNvSpPr>
            <a:spLocks noGrp="1"/>
          </p:cNvSpPr>
          <p:nvPr>
            <p:ph type="body" sz="quarter" idx="17" hasCustomPrompt="1"/>
            <p:custDataLst>
              <p:tags r:id="rId10"/>
            </p:custDataLst>
          </p:nvPr>
        </p:nvSpPr>
        <p:spPr>
          <a:xfrm>
            <a:off x="8583655" y="4607241"/>
            <a:ext cx="2670175" cy="574359"/>
          </a:xfrm>
          <a:prstGeom prst="roundRect">
            <a:avLst>
              <a:gd name="adj" fmla="val 50000"/>
            </a:avLst>
          </a:prstGeom>
          <a:solidFill>
            <a:schemeClr val="accent1"/>
          </a:solidFill>
        </p:spPr>
        <p:txBody>
          <a:bodyPr wrap="square" anchor="ctr" anchorCtr="0">
            <a:normAutofit/>
          </a:bodyPr>
          <a:lstStyle>
            <a:lvl1pPr marL="0" indent="0" algn="ctr">
              <a:lnSpc>
                <a:spcPct val="100000"/>
              </a:lnSpc>
              <a:buNone/>
              <a:defRPr sz="1600">
                <a:solidFill>
                  <a:srgbClr val="FFFFFF"/>
                </a:solidFill>
              </a:defRPr>
            </a:lvl1pPr>
          </a:lstStyle>
          <a:p>
            <a:pPr lvl="0"/>
            <a:r>
              <a:rPr lang="zh-CN" altLang="en-US" dirty="0"/>
              <a:t>署名</a:t>
            </a:r>
            <a:endParaRPr lang="zh-CN" altLang="en-US" dirty="0"/>
          </a:p>
        </p:txBody>
      </p:sp>
      <p:sp>
        <p:nvSpPr>
          <p:cNvPr id="9" name="矩形: 圆顶角 12"/>
          <p:cNvSpPr/>
          <p:nvPr userDrawn="1">
            <p:custDataLst>
              <p:tags r:id="rId11"/>
            </p:custDataLst>
          </p:nvPr>
        </p:nvSpPr>
        <p:spPr>
          <a:xfrm rot="18900000" flipH="1">
            <a:off x="1864646" y="998280"/>
            <a:ext cx="2029437" cy="3777696"/>
          </a:xfrm>
          <a:prstGeom prst="round2SameRect">
            <a:avLst>
              <a:gd name="adj1" fmla="val 50000"/>
              <a:gd name="adj2" fmla="val 0"/>
            </a:avLst>
          </a:prstGeom>
          <a:gradFill flip="none" rotWithShape="1">
            <a:gsLst>
              <a:gs pos="0">
                <a:srgbClr val="FFFFFF">
                  <a:alpha val="0"/>
                </a:srgbClr>
              </a:gs>
              <a:gs pos="56000">
                <a:schemeClr val="accent1">
                  <a:alpha val="34000"/>
                </a:schemeClr>
              </a:gs>
              <a:gs pos="98000">
                <a:schemeClr val="accent1">
                  <a:alpha val="5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MiSans" panose="00000500000000000000" charset="-122"/>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0095" cy="6858000"/>
          </a:xfrm>
          <a:prstGeom prst="rect">
            <a:avLst/>
          </a:prstGeom>
          <a:gradFill>
            <a:gsLst>
              <a:gs pos="0">
                <a:schemeClr val="bg2">
                  <a:lumMod val="92000"/>
                </a:schemeClr>
              </a:gs>
              <a:gs pos="100000">
                <a:schemeClr val="bg1"/>
              </a:gs>
            </a:gsLst>
            <a:lin ang="18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标题"/>
          <p:cNvSpPr txBox="1">
            <a:spLocks noGrp="1"/>
          </p:cNvSpPr>
          <p:nvPr>
            <p:ph type="title" idx="1" hasCustomPrompt="1"/>
            <p:custDataLst>
              <p:tags r:id="rId3"/>
            </p:custDataLst>
          </p:nvPr>
        </p:nvSpPr>
        <p:spPr>
          <a:xfrm>
            <a:off x="4391953" y="2821599"/>
            <a:ext cx="779487" cy="1214803"/>
          </a:xfrm>
          <a:prstGeom prst="rect">
            <a:avLst/>
          </a:prstGeom>
          <a:noFill/>
        </p:spPr>
        <p:txBody>
          <a:bodyPr wrap="square" lIns="0" tIns="0" rIns="0" bIns="0" rtlCol="0" anchor="ctr">
            <a:normAutofit/>
          </a:bodyPr>
          <a:lstStyle>
            <a:lvl1pPr marL="0" marR="0" algn="l" defTabSz="914400" rtl="0" eaLnBrk="1" fontAlgn="auto" latinLnBrk="0" hangingPunct="1">
              <a:lnSpc>
                <a:spcPct val="100000"/>
              </a:lnSpc>
              <a:buClrTx/>
              <a:buSzTx/>
              <a:buFontTx/>
              <a:buNone/>
              <a:defRPr kumimoji="0" lang="zh-CN" altLang="en-US" sz="5400" b="1" i="0" u="none" strike="noStrike" kern="1200" cap="none" spc="300" normalizeH="0" baseline="0" noProof="1" dirty="0">
                <a:ln>
                  <a:noFill/>
                  <a:prstDash val="sysDot"/>
                </a:ln>
                <a:solidFill>
                  <a:schemeClr val="accent1"/>
                </a:solidFill>
                <a:latin typeface="+mj-ea"/>
                <a:ea typeface="+mj-ea"/>
                <a:cs typeface="MiSans" panose="00000500000000000000" charset="-122"/>
                <a:sym typeface="+mn-ea"/>
              </a:defRPr>
            </a:lvl1pPr>
          </a:lstStyle>
          <a:p>
            <a:pPr lvl="0"/>
            <a:r>
              <a:rPr dirty="0">
                <a:sym typeface="+mn-ea"/>
              </a:rPr>
              <a:t>标题</a:t>
            </a:r>
            <a:endParaRPr dirty="0">
              <a:sym typeface="+mn-ea"/>
            </a:endParaRPr>
          </a:p>
        </p:txBody>
      </p:sp>
      <p:sp>
        <p:nvSpPr>
          <p:cNvPr id="17" name="日期占位符 2"/>
          <p:cNvSpPr>
            <a:spLocks noGrp="1"/>
          </p:cNvSpPr>
          <p:nvPr>
            <p:ph type="dt" sz="half" idx="10"/>
            <p:custDataLst>
              <p:tags r:id="rId4"/>
            </p:custDataLst>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18" name="页脚占位符 3"/>
          <p:cNvSpPr>
            <a:spLocks noGrp="1"/>
          </p:cNvSpPr>
          <p:nvPr>
            <p:ph type="ftr" sz="quarter" idx="11"/>
            <p:custDataLst>
              <p:tags r:id="rId5"/>
            </p:custDataLst>
          </p:nvPr>
        </p:nvSpPr>
        <p:spPr>
          <a:xfrm>
            <a:off x="4038600" y="6356350"/>
            <a:ext cx="4114800" cy="365125"/>
          </a:xfrm>
        </p:spPr>
        <p:txBody>
          <a:bodyPr/>
          <a:lstStyle/>
          <a:p>
            <a:endParaRPr lang="zh-CN" altLang="en-US"/>
          </a:p>
        </p:txBody>
      </p:sp>
      <p:sp>
        <p:nvSpPr>
          <p:cNvPr id="19" name="灯片编号占位符 4"/>
          <p:cNvSpPr>
            <a:spLocks noGrp="1"/>
          </p:cNvSpPr>
          <p:nvPr>
            <p:ph type="sldNum" sz="quarter" idx="12"/>
            <p:custDataLst>
              <p:tags r:id="rId6"/>
            </p:custDataLst>
          </p:nvPr>
        </p:nvSpPr>
        <p:spPr>
          <a:xfrm>
            <a:off x="8610600" y="6356350"/>
            <a:ext cx="2743200" cy="365125"/>
          </a:xfrm>
        </p:spPr>
        <p:txBody>
          <a:bodyPr/>
          <a:lstStyle/>
          <a:p>
            <a:fld id="{565CE74E-AB26-4998-AD42-012C4C1AD076}" type="slidenum">
              <a:rPr lang="zh-CN" altLang="en-US" smtClean="0"/>
            </a:fld>
            <a:endParaRPr lang="zh-CN" altLang="en-US"/>
          </a:p>
        </p:txBody>
      </p:sp>
      <p:sp>
        <p:nvSpPr>
          <p:cNvPr id="9" name="任意多边形: 形状 8"/>
          <p:cNvSpPr/>
          <p:nvPr userDrawn="1">
            <p:custDataLst>
              <p:tags r:id="rId7"/>
            </p:custDataLst>
          </p:nvPr>
        </p:nvSpPr>
        <p:spPr>
          <a:xfrm>
            <a:off x="635" y="3260090"/>
            <a:ext cx="3695065" cy="3597910"/>
          </a:xfrm>
          <a:custGeom>
            <a:avLst/>
            <a:gdLst>
              <a:gd name="connsiteX0" fmla="*/ 736674 w 3699837"/>
              <a:gd name="connsiteY0" fmla="*/ 1 h 3598032"/>
              <a:gd name="connsiteX1" fmla="*/ 1521677 w 3699837"/>
              <a:gd name="connsiteY1" fmla="*/ 325103 h 3598032"/>
              <a:gd name="connsiteX2" fmla="*/ 3699837 w 3699837"/>
              <a:gd name="connsiteY2" fmla="*/ 2503264 h 3598032"/>
              <a:gd name="connsiteX3" fmla="*/ 2605068 w 3699837"/>
              <a:gd name="connsiteY3" fmla="*/ 3598032 h 3598032"/>
              <a:gd name="connsiteX4" fmla="*/ 1654210 w 3699837"/>
              <a:gd name="connsiteY4" fmla="*/ 3598032 h 3598032"/>
              <a:gd name="connsiteX5" fmla="*/ 0 w 3699837"/>
              <a:gd name="connsiteY5" fmla="*/ 1943822 h 3598032"/>
              <a:gd name="connsiteX6" fmla="*/ 144 w 3699837"/>
              <a:gd name="connsiteY6" fmla="*/ 281376 h 3598032"/>
              <a:gd name="connsiteX7" fmla="*/ 35939 w 3699837"/>
              <a:gd name="connsiteY7" fmla="*/ 249020 h 3598032"/>
              <a:gd name="connsiteX8" fmla="*/ 736674 w 3699837"/>
              <a:gd name="connsiteY8" fmla="*/ 1 h 3598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9837" h="3598032">
                <a:moveTo>
                  <a:pt x="736674" y="1"/>
                </a:moveTo>
                <a:cubicBezTo>
                  <a:pt x="1020799" y="-24"/>
                  <a:pt x="1304915" y="108342"/>
                  <a:pt x="1521677" y="325103"/>
                </a:cubicBezTo>
                <a:lnTo>
                  <a:pt x="3699837" y="2503264"/>
                </a:lnTo>
                <a:lnTo>
                  <a:pt x="2605068" y="3598032"/>
                </a:lnTo>
                <a:lnTo>
                  <a:pt x="1654210" y="3598032"/>
                </a:lnTo>
                <a:lnTo>
                  <a:pt x="0" y="1943822"/>
                </a:lnTo>
                <a:lnTo>
                  <a:pt x="144" y="281376"/>
                </a:lnTo>
                <a:lnTo>
                  <a:pt x="35939" y="249020"/>
                </a:lnTo>
                <a:cubicBezTo>
                  <a:pt x="239448" y="83031"/>
                  <a:pt x="488064" y="22"/>
                  <a:pt x="736674" y="1"/>
                </a:cubicBezTo>
                <a:close/>
              </a:path>
            </a:pathLst>
          </a:custGeom>
          <a:gradFill flip="none" rotWithShape="1">
            <a:gsLst>
              <a:gs pos="87000">
                <a:schemeClr val="accent1">
                  <a:alpha val="0"/>
                  <a:lumMod val="2000"/>
                  <a:lumOff val="98000"/>
                </a:schemeClr>
              </a:gs>
              <a:gs pos="0">
                <a:schemeClr val="accent1">
                  <a:lumMod val="3000"/>
                  <a:lumOff val="97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4" name="任意多边形: 形状 3"/>
          <p:cNvSpPr/>
          <p:nvPr userDrawn="1">
            <p:custDataLst>
              <p:tags r:id="rId8"/>
            </p:custDataLst>
          </p:nvPr>
        </p:nvSpPr>
        <p:spPr>
          <a:xfrm>
            <a:off x="0" y="4176395"/>
            <a:ext cx="2851785" cy="2681605"/>
          </a:xfrm>
          <a:custGeom>
            <a:avLst/>
            <a:gdLst>
              <a:gd name="connsiteX0" fmla="*/ 406010 w 2844974"/>
              <a:gd name="connsiteY0" fmla="*/ 0 h 2696845"/>
              <a:gd name="connsiteX1" fmla="*/ 2543439 w 2844974"/>
              <a:gd name="connsiteY1" fmla="*/ 2137429 h 2696845"/>
              <a:gd name="connsiteX2" fmla="*/ 2822872 w 2844974"/>
              <a:gd name="connsiteY2" fmla="*/ 2606335 h 2696845"/>
              <a:gd name="connsiteX3" fmla="*/ 2844974 w 2844974"/>
              <a:gd name="connsiteY3" fmla="*/ 2696845 h 2696845"/>
              <a:gd name="connsiteX4" fmla="*/ 78 w 2844974"/>
              <a:gd name="connsiteY4" fmla="*/ 2696747 h 2696845"/>
              <a:gd name="connsiteX5" fmla="*/ 0 w 2844974"/>
              <a:gd name="connsiteY5" fmla="*/ 406010 h 2696845"/>
              <a:gd name="connsiteX6" fmla="*/ 406010 w 2844974"/>
              <a:gd name="connsiteY6" fmla="*/ 0 h 269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974" h="2696845">
                <a:moveTo>
                  <a:pt x="406010" y="0"/>
                </a:moveTo>
                <a:lnTo>
                  <a:pt x="2543439" y="2137429"/>
                </a:lnTo>
                <a:cubicBezTo>
                  <a:pt x="2678919" y="2272909"/>
                  <a:pt x="2772063" y="2434691"/>
                  <a:pt x="2822872" y="2606335"/>
                </a:cubicBezTo>
                <a:lnTo>
                  <a:pt x="2844974" y="2696845"/>
                </a:lnTo>
                <a:lnTo>
                  <a:pt x="78" y="2696747"/>
                </a:lnTo>
                <a:lnTo>
                  <a:pt x="0" y="406010"/>
                </a:lnTo>
                <a:lnTo>
                  <a:pt x="406010" y="0"/>
                </a:lnTo>
                <a:close/>
              </a:path>
            </a:pathLst>
          </a:custGeom>
          <a:gradFill flip="none" rotWithShape="1">
            <a:gsLst>
              <a:gs pos="0">
                <a:srgbClr val="FFFFFF">
                  <a:alpha val="0"/>
                </a:srgbClr>
              </a:gs>
              <a:gs pos="56000">
                <a:schemeClr val="accent1">
                  <a:alpha val="34000"/>
                </a:schemeClr>
              </a:gs>
              <a:gs pos="98000">
                <a:schemeClr val="accent1">
                  <a:alpha val="5500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0"/>
            <a:ext cx="12190095" cy="6858000"/>
          </a:xfrm>
          <a:prstGeom prst="rect">
            <a:avLst/>
          </a:prstGeom>
          <a:gradFill>
            <a:gsLst>
              <a:gs pos="0">
                <a:schemeClr val="bg2">
                  <a:lumMod val="92000"/>
                </a:schemeClr>
              </a:gs>
              <a:gs pos="100000">
                <a:schemeClr val="bg1"/>
              </a:gs>
            </a:gsLst>
            <a:lin ang="18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标题"/>
          <p:cNvSpPr txBox="1">
            <a:spLocks noGrp="1"/>
          </p:cNvSpPr>
          <p:nvPr>
            <p:ph type="title" idx="2" hasCustomPrompt="1"/>
            <p:custDataLst>
              <p:tags r:id="rId3"/>
            </p:custDataLst>
          </p:nvPr>
        </p:nvSpPr>
        <p:spPr>
          <a:xfrm>
            <a:off x="4176395" y="3316586"/>
            <a:ext cx="6257925" cy="1645285"/>
          </a:xfrm>
          <a:prstGeom prst="rect">
            <a:avLst/>
          </a:prstGeom>
          <a:noFill/>
          <a:ln>
            <a:noFill/>
            <a:prstDash val="sysDash"/>
          </a:ln>
        </p:spPr>
        <p:txBody>
          <a:bodyPr vert="horz" wrap="square" lIns="0" tIns="0" rIns="0" bIns="0" rtlCol="0" anchor="t" anchorCtr="0">
            <a:normAutofit/>
          </a:bodyPr>
          <a:lstStyle>
            <a:lvl1pPr marL="0" marR="0" lvl="0" algn="r" defTabSz="914400" rtl="0" eaLnBrk="1" fontAlgn="auto" latinLnBrk="0" hangingPunct="1">
              <a:lnSpc>
                <a:spcPct val="100000"/>
              </a:lnSpc>
              <a:buClrTx/>
              <a:buSzTx/>
              <a:buFontTx/>
              <a:buNone/>
              <a:defRPr kumimoji="0" lang="zh-CN" altLang="en-US" sz="6000" b="1" i="0" u="none" strike="noStrike" kern="1200" cap="none" spc="300" normalizeH="0" baseline="0" noProof="1" dirty="0">
                <a:ln>
                  <a:noFill/>
                  <a:prstDash val="sysDot"/>
                </a:ln>
                <a:solidFill>
                  <a:schemeClr val="accent1"/>
                </a:solidFill>
                <a:latin typeface="+mj-ea"/>
                <a:ea typeface="+mj-ea"/>
                <a:cs typeface="MiSans" panose="00000500000000000000" charset="-122"/>
                <a:sym typeface="+mn-ea"/>
              </a:defRPr>
            </a:lvl1pPr>
          </a:lstStyle>
          <a:p>
            <a:pPr lvl="0"/>
            <a:r>
              <a:rPr dirty="0">
                <a:sym typeface="+mn-ea"/>
              </a:rPr>
              <a:t>单击编辑标题</a:t>
            </a:r>
            <a:endParaRPr dirty="0">
              <a:sym typeface="+mn-ea"/>
            </a:endParaRPr>
          </a:p>
        </p:txBody>
      </p:sp>
      <p:sp>
        <p:nvSpPr>
          <p:cNvPr id="10" name="节编号"/>
          <p:cNvSpPr txBox="1">
            <a:spLocks noGrp="1"/>
          </p:cNvSpPr>
          <p:nvPr>
            <p:ph type="body" idx="1" hasCustomPrompt="1"/>
            <p:custDataLst>
              <p:tags r:id="rId4"/>
            </p:custDataLst>
          </p:nvPr>
        </p:nvSpPr>
        <p:spPr>
          <a:xfrm>
            <a:off x="6399681" y="1979230"/>
            <a:ext cx="4034659" cy="1151890"/>
          </a:xfrm>
          <a:prstGeom prst="rect">
            <a:avLst/>
          </a:prstGeom>
          <a:noFill/>
          <a:ln>
            <a:noFill/>
            <a:prstDash val="sysDash"/>
          </a:ln>
        </p:spPr>
        <p:txBody>
          <a:bodyPr vert="horz" wrap="none" lIns="0" tIns="0" rIns="0" bIns="0" rtlCol="0" anchor="b" anchorCtr="0">
            <a:normAutofit/>
          </a:bodyPr>
          <a:lstStyle>
            <a:lvl1pPr marL="0" marR="0" lvl="0" algn="r" defTabSz="914400" rtl="0" eaLnBrk="1" fontAlgn="auto" latinLnBrk="0" hangingPunct="1">
              <a:lnSpc>
                <a:spcPct val="100000"/>
              </a:lnSpc>
              <a:buClrTx/>
              <a:buSzTx/>
              <a:buFontTx/>
              <a:buNone/>
              <a:defRPr kumimoji="0" lang="zh-CN" altLang="en-US" sz="4400" b="1" i="0" u="none" strike="noStrike" kern="1200" cap="none" spc="300" normalizeH="0" baseline="0" noProof="1" dirty="0">
                <a:ln>
                  <a:noFill/>
                  <a:prstDash val="sysDot"/>
                </a:ln>
                <a:solidFill>
                  <a:schemeClr val="accent1"/>
                </a:solidFill>
                <a:latin typeface="+mj-ea"/>
                <a:ea typeface="+mj-ea"/>
                <a:cs typeface="MiSans" panose="00000500000000000000" charset="-122"/>
                <a:sym typeface="+mn-ea"/>
              </a:defRPr>
            </a:lvl1pPr>
          </a:lstStyle>
          <a:p>
            <a:pPr lvl="0"/>
            <a:r>
              <a:rPr dirty="0">
                <a:sym typeface="+mn-ea"/>
              </a:rPr>
              <a:t>编辑节编号</a:t>
            </a:r>
            <a:endParaRPr dirty="0">
              <a:sym typeface="+mn-ea"/>
            </a:endParaRPr>
          </a:p>
        </p:txBody>
      </p:sp>
      <p:sp>
        <p:nvSpPr>
          <p:cNvPr id="11" name="日期占位符 3"/>
          <p:cNvSpPr>
            <a:spLocks noGrp="1"/>
          </p:cNvSpPr>
          <p:nvPr>
            <p:ph type="dt" sz="half" idx="10"/>
            <p:custDataLst>
              <p:tags r:id="rId5"/>
            </p:custDataLst>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12" name="页脚占位符 4"/>
          <p:cNvSpPr>
            <a:spLocks noGrp="1"/>
          </p:cNvSpPr>
          <p:nvPr>
            <p:ph type="ftr" sz="quarter" idx="11"/>
            <p:custDataLst>
              <p:tags r:id="rId6"/>
            </p:custDataLst>
          </p:nvPr>
        </p:nvSpPr>
        <p:spPr>
          <a:xfrm>
            <a:off x="4038600" y="6356350"/>
            <a:ext cx="4114800" cy="365125"/>
          </a:xfrm>
        </p:spPr>
        <p:txBody>
          <a:bodyPr/>
          <a:lstStyle/>
          <a:p>
            <a:endParaRPr lang="zh-CN" altLang="en-US"/>
          </a:p>
        </p:txBody>
      </p:sp>
      <p:sp>
        <p:nvSpPr>
          <p:cNvPr id="13" name="灯片编号占位符 5"/>
          <p:cNvSpPr>
            <a:spLocks noGrp="1"/>
          </p:cNvSpPr>
          <p:nvPr>
            <p:ph type="sldNum" sz="quarter" idx="12"/>
            <p:custDataLst>
              <p:tags r:id="rId7"/>
            </p:custDataLst>
          </p:nvPr>
        </p:nvSpPr>
        <p:spPr>
          <a:xfrm>
            <a:off x="8610600" y="6356350"/>
            <a:ext cx="2743200" cy="365125"/>
          </a:xfrm>
        </p:spPr>
        <p:txBody>
          <a:bodyPr/>
          <a:lstStyle/>
          <a:p>
            <a:fld id="{565CE74E-AB26-4998-AD42-012C4C1AD076}" type="slidenum">
              <a:rPr lang="zh-CN" altLang="en-US" smtClean="0"/>
            </a:fld>
            <a:endParaRPr lang="zh-CN" altLang="en-US"/>
          </a:p>
        </p:txBody>
      </p:sp>
      <p:sp>
        <p:nvSpPr>
          <p:cNvPr id="14" name="矩形: 圆顶角 12"/>
          <p:cNvSpPr/>
          <p:nvPr userDrawn="1">
            <p:custDataLst>
              <p:tags r:id="rId8"/>
            </p:custDataLst>
          </p:nvPr>
        </p:nvSpPr>
        <p:spPr>
          <a:xfrm rot="2160000" flipH="1">
            <a:off x="2314395" y="2028634"/>
            <a:ext cx="1498714" cy="2882836"/>
          </a:xfrm>
          <a:prstGeom prst="round2SameRect">
            <a:avLst>
              <a:gd name="adj1" fmla="val 50000"/>
              <a:gd name="adj2" fmla="val 0"/>
            </a:avLst>
          </a:prstGeom>
          <a:gradFill flip="none" rotWithShape="1">
            <a:gsLst>
              <a:gs pos="0">
                <a:srgbClr val="FFFFFF">
                  <a:alpha val="0"/>
                </a:srgbClr>
              </a:gs>
              <a:gs pos="56000">
                <a:schemeClr val="accent1">
                  <a:alpha val="34000"/>
                </a:schemeClr>
              </a:gs>
              <a:gs pos="98000">
                <a:schemeClr val="accent1">
                  <a:alpha val="5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MiSans" panose="00000500000000000000" charset="-122"/>
              <a:sym typeface="+mn-ea"/>
            </a:endParaRPr>
          </a:p>
        </p:txBody>
      </p:sp>
      <p:sp>
        <p:nvSpPr>
          <p:cNvPr id="15" name="矩形: 圆顶角 13"/>
          <p:cNvSpPr/>
          <p:nvPr userDrawn="1">
            <p:custDataLst>
              <p:tags r:id="rId9"/>
            </p:custDataLst>
          </p:nvPr>
        </p:nvSpPr>
        <p:spPr>
          <a:xfrm rot="12960000" flipH="1">
            <a:off x="1374377" y="1923376"/>
            <a:ext cx="1498714" cy="2923057"/>
          </a:xfrm>
          <a:prstGeom prst="round2SameRect">
            <a:avLst>
              <a:gd name="adj1" fmla="val 50000"/>
              <a:gd name="adj2" fmla="val 0"/>
            </a:avLst>
          </a:prstGeom>
          <a:gradFill flip="none" rotWithShape="1">
            <a:gsLst>
              <a:gs pos="87000">
                <a:schemeClr val="accent1">
                  <a:alpha val="0"/>
                  <a:lumMod val="0"/>
                  <a:lumOff val="100000"/>
                </a:schemeClr>
              </a:gs>
              <a:gs pos="0">
                <a:schemeClr val="accent1">
                  <a:lumMod val="5000"/>
                  <a:lumOff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iSans" panose="00000500000000000000"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0095" cy="6858000"/>
          </a:xfrm>
          <a:prstGeom prst="rect">
            <a:avLst/>
          </a:prstGeom>
          <a:gradFill>
            <a:gsLst>
              <a:gs pos="0">
                <a:schemeClr val="bg2">
                  <a:lumMod val="92000"/>
                </a:schemeClr>
              </a:gs>
              <a:gs pos="100000">
                <a:schemeClr val="bg1"/>
              </a:gs>
            </a:gsLst>
            <a:lin ang="7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椭圆 7"/>
          <p:cNvSpPr>
            <a:spLocks noChangeAspect="1"/>
          </p:cNvSpPr>
          <p:nvPr userDrawn="1">
            <p:custDataLst>
              <p:tags r:id="rId3"/>
            </p:custDataLst>
          </p:nvPr>
        </p:nvSpPr>
        <p:spPr>
          <a:xfrm>
            <a:off x="2288565" y="1318468"/>
            <a:ext cx="1763395" cy="1763395"/>
          </a:xfrm>
          <a:prstGeom prst="ellipse">
            <a:avLst/>
          </a:prstGeom>
          <a:gradFill>
            <a:gsLst>
              <a:gs pos="0">
                <a:schemeClr val="bg1">
                  <a:alpha val="0"/>
                </a:schemeClr>
              </a:gs>
              <a:gs pos="100000">
                <a:schemeClr val="accent1">
                  <a:alpha val="17000"/>
                </a:schemeClr>
              </a:gs>
            </a:gsLst>
            <a:lin ang="20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 name="日期占位符 3"/>
          <p:cNvSpPr>
            <a:spLocks noGrp="1"/>
          </p:cNvSpPr>
          <p:nvPr>
            <p:ph type="dt" sz="half" idx="10"/>
            <p:custDataLst>
              <p:tags r:id="rId4"/>
            </p:custDataLst>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11" name="页脚占位符 4"/>
          <p:cNvSpPr>
            <a:spLocks noGrp="1"/>
          </p:cNvSpPr>
          <p:nvPr>
            <p:ph type="ftr" sz="quarter" idx="11"/>
            <p:custDataLst>
              <p:tags r:id="rId5"/>
            </p:custDataLst>
          </p:nvPr>
        </p:nvSpPr>
        <p:spPr>
          <a:xfrm>
            <a:off x="4038600" y="6356350"/>
            <a:ext cx="4114800" cy="365125"/>
          </a:xfrm>
        </p:spPr>
        <p:txBody>
          <a:bodyPr/>
          <a:lstStyle/>
          <a:p>
            <a:endParaRPr lang="zh-CN" altLang="en-US"/>
          </a:p>
        </p:txBody>
      </p:sp>
      <p:sp>
        <p:nvSpPr>
          <p:cNvPr id="12" name="灯片编号占位符 5"/>
          <p:cNvSpPr>
            <a:spLocks noGrp="1"/>
          </p:cNvSpPr>
          <p:nvPr>
            <p:ph type="sldNum" sz="quarter" idx="12"/>
            <p:custDataLst>
              <p:tags r:id="rId6"/>
            </p:custDataLst>
          </p:nvPr>
        </p:nvSpPr>
        <p:spPr>
          <a:xfrm>
            <a:off x="8610600" y="6356350"/>
            <a:ext cx="2743200" cy="365125"/>
          </a:xfrm>
        </p:spPr>
        <p:txBody>
          <a:bodyPr/>
          <a:lstStyle/>
          <a:p>
            <a:fld id="{565CE74E-AB26-4998-AD42-012C4C1AD076}" type="slidenum">
              <a:rPr lang="zh-CN" altLang="en-US" smtClean="0"/>
            </a:fld>
            <a:endParaRPr lang="zh-CN" altLang="en-US"/>
          </a:p>
        </p:txBody>
      </p:sp>
      <p:sp>
        <p:nvSpPr>
          <p:cNvPr id="16" name="矩形: 圆顶角 12"/>
          <p:cNvSpPr/>
          <p:nvPr userDrawn="1">
            <p:custDataLst>
              <p:tags r:id="rId7"/>
            </p:custDataLst>
          </p:nvPr>
        </p:nvSpPr>
        <p:spPr>
          <a:xfrm rot="2700000" flipH="1" flipV="1">
            <a:off x="8203681" y="2169756"/>
            <a:ext cx="2033110" cy="3784533"/>
          </a:xfrm>
          <a:prstGeom prst="round2SameRect">
            <a:avLst>
              <a:gd name="adj1" fmla="val 50000"/>
              <a:gd name="adj2" fmla="val 0"/>
            </a:avLst>
          </a:prstGeom>
          <a:gradFill flip="none" rotWithShape="1">
            <a:gsLst>
              <a:gs pos="0">
                <a:srgbClr val="FFFFFF">
                  <a:alpha val="0"/>
                </a:srgbClr>
              </a:gs>
              <a:gs pos="56000">
                <a:schemeClr val="accent1">
                  <a:alpha val="34000"/>
                </a:schemeClr>
              </a:gs>
              <a:gs pos="98000">
                <a:schemeClr val="accent1">
                  <a:alpha val="5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MiSans" panose="00000500000000000000" charset="-122"/>
              <a:sym typeface="+mn-ea"/>
            </a:endParaRPr>
          </a:p>
        </p:txBody>
      </p:sp>
      <p:sp>
        <p:nvSpPr>
          <p:cNvPr id="17" name="矩形: 圆顶角 13"/>
          <p:cNvSpPr/>
          <p:nvPr userDrawn="1">
            <p:custDataLst>
              <p:tags r:id="rId8"/>
            </p:custDataLst>
          </p:nvPr>
        </p:nvSpPr>
        <p:spPr>
          <a:xfrm rot="13500000" flipH="1" flipV="1">
            <a:off x="7899822" y="902160"/>
            <a:ext cx="2033110" cy="3837349"/>
          </a:xfrm>
          <a:prstGeom prst="round2SameRect">
            <a:avLst>
              <a:gd name="adj1" fmla="val 50000"/>
              <a:gd name="adj2" fmla="val 0"/>
            </a:avLst>
          </a:prstGeom>
          <a:gradFill flip="none" rotWithShape="1">
            <a:gsLst>
              <a:gs pos="87000">
                <a:srgbClr val="FFFFFF">
                  <a:alpha val="0"/>
                </a:srgbClr>
              </a:gs>
              <a:gs pos="0">
                <a:schemeClr val="accent1">
                  <a:lumMod val="5000"/>
                  <a:lumOff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iSans" panose="00000500000000000000" charset="-122"/>
              <a:sym typeface="+mn-ea"/>
            </a:endParaRPr>
          </a:p>
        </p:txBody>
      </p:sp>
      <p:sp>
        <p:nvSpPr>
          <p:cNvPr id="19" name="标题"/>
          <p:cNvSpPr txBox="1">
            <a:spLocks noGrp="1"/>
          </p:cNvSpPr>
          <p:nvPr>
            <p:ph type="title" idx="6" hasCustomPrompt="1"/>
            <p:custDataLst>
              <p:tags r:id="rId9"/>
            </p:custDataLst>
          </p:nvPr>
        </p:nvSpPr>
        <p:spPr>
          <a:xfrm>
            <a:off x="837565" y="2005330"/>
            <a:ext cx="5723255" cy="138366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6000" b="1" i="0" u="none" strike="noStrike" kern="1200" cap="none" spc="300" normalizeH="0" baseline="0" noProof="1" dirty="0">
                <a:ln>
                  <a:noFill/>
                  <a:prstDash val="sysDot"/>
                </a:ln>
                <a:solidFill>
                  <a:schemeClr val="accent1"/>
                </a:solidFill>
                <a:latin typeface="+mj-ea"/>
                <a:ea typeface="+mj-ea"/>
                <a:cs typeface="MiSans" panose="00000500000000000000" charset="-122"/>
                <a:sym typeface="+mn-ea"/>
              </a:defRPr>
            </a:lvl1pPr>
          </a:lstStyle>
          <a:p>
            <a:pPr lvl="0" algn="l"/>
            <a:r>
              <a:rPr dirty="0">
                <a:sym typeface="+mn-ea"/>
              </a:rPr>
              <a:t>单击此处</a:t>
            </a:r>
            <a:br>
              <a:rPr dirty="0">
                <a:sym typeface="+mn-ea"/>
              </a:rPr>
            </a:br>
            <a:r>
              <a:rPr dirty="0">
                <a:sym typeface="+mn-ea"/>
              </a:rPr>
              <a:t>编辑标题样式</a:t>
            </a:r>
            <a:endParaRPr dirty="0">
              <a:sym typeface="+mn-ea"/>
            </a:endParaRPr>
          </a:p>
        </p:txBody>
      </p:sp>
      <p:sp>
        <p:nvSpPr>
          <p:cNvPr id="2" name="署名占位符 10"/>
          <p:cNvSpPr>
            <a:spLocks noGrp="1"/>
          </p:cNvSpPr>
          <p:nvPr>
            <p:ph type="body" sz="quarter" idx="17" hasCustomPrompt="1"/>
            <p:custDataLst>
              <p:tags r:id="rId10"/>
            </p:custDataLst>
          </p:nvPr>
        </p:nvSpPr>
        <p:spPr>
          <a:xfrm>
            <a:off x="837565" y="4244627"/>
            <a:ext cx="2670175" cy="574359"/>
          </a:xfrm>
          <a:prstGeom prst="roundRect">
            <a:avLst>
              <a:gd name="adj" fmla="val 50000"/>
            </a:avLst>
          </a:prstGeom>
          <a:solidFill>
            <a:schemeClr val="accent1"/>
          </a:solidFill>
        </p:spPr>
        <p:txBody>
          <a:bodyPr wrap="square" anchor="ctr" anchorCtr="0">
            <a:normAutofit/>
          </a:bodyPr>
          <a:lstStyle>
            <a:lvl1pPr marL="0" indent="0" algn="ctr">
              <a:lnSpc>
                <a:spcPct val="100000"/>
              </a:lnSpc>
              <a:buNone/>
              <a:defRPr sz="1600">
                <a:solidFill>
                  <a:srgbClr val="FFFFFF"/>
                </a:solidFill>
              </a:defRPr>
            </a:lvl1pPr>
          </a:lstStyle>
          <a:p>
            <a:pPr lvl="0"/>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0" Type="http://schemas.openxmlformats.org/officeDocument/2006/relationships/theme" Target="../theme/theme2.xml"/><Relationship Id="rId2" Type="http://schemas.openxmlformats.org/officeDocument/2006/relationships/slideLayout" Target="../slideLayouts/slideLayout12.xml"/><Relationship Id="rId19" Type="http://schemas.openxmlformats.org/officeDocument/2006/relationships/tags" Target="../tags/tag77.xml"/><Relationship Id="rId18" Type="http://schemas.openxmlformats.org/officeDocument/2006/relationships/tags" Target="../tags/tag76.xml"/><Relationship Id="rId17" Type="http://schemas.openxmlformats.org/officeDocument/2006/relationships/tags" Target="../tags/tag75.xml"/><Relationship Id="rId16" Type="http://schemas.openxmlformats.org/officeDocument/2006/relationships/tags" Target="../tags/tag74.xml"/><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矩形 9"/>
          <p:cNvSpPr/>
          <p:nvPr userDrawn="1">
            <p:custDataLst>
              <p:tags r:id="rId12"/>
            </p:custDataLst>
          </p:nvPr>
        </p:nvSpPr>
        <p:spPr>
          <a:xfrm>
            <a:off x="0" y="0"/>
            <a:ext cx="12190095" cy="6858000"/>
          </a:xfrm>
          <a:prstGeom prst="rect">
            <a:avLst/>
          </a:prstGeom>
          <a:gradFill>
            <a:gsLst>
              <a:gs pos="0">
                <a:schemeClr val="bg2">
                  <a:lumMod val="92000"/>
                </a:schemeClr>
              </a:gs>
              <a:gs pos="100000">
                <a:schemeClr val="bg1"/>
              </a:gs>
            </a:gsLst>
            <a:lin ang="18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任意多边形: 形状 8"/>
          <p:cNvSpPr/>
          <p:nvPr userDrawn="1">
            <p:custDataLst>
              <p:tags r:id="rId13"/>
            </p:custDataLst>
          </p:nvPr>
        </p:nvSpPr>
        <p:spPr>
          <a:xfrm flipH="1">
            <a:off x="10699478" y="0"/>
            <a:ext cx="1490346" cy="840741"/>
          </a:xfrm>
          <a:custGeom>
            <a:avLst/>
            <a:gdLst>
              <a:gd name="connsiteX0" fmla="*/ 1480712 w 1490346"/>
              <a:gd name="connsiteY0" fmla="*/ 0 h 840741"/>
              <a:gd name="connsiteX1" fmla="*/ 9634 w 1490346"/>
              <a:gd name="connsiteY1" fmla="*/ 0 h 840741"/>
              <a:gd name="connsiteX2" fmla="*/ 0 w 1490346"/>
              <a:gd name="connsiteY2" fmla="*/ 95568 h 840741"/>
              <a:gd name="connsiteX3" fmla="*/ 745173 w 1490346"/>
              <a:gd name="connsiteY3" fmla="*/ 840741 h 840741"/>
              <a:gd name="connsiteX4" fmla="*/ 1490346 w 1490346"/>
              <a:gd name="connsiteY4" fmla="*/ 95568 h 840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346" h="840741">
                <a:moveTo>
                  <a:pt x="1480712" y="0"/>
                </a:moveTo>
                <a:lnTo>
                  <a:pt x="9634" y="0"/>
                </a:lnTo>
                <a:lnTo>
                  <a:pt x="0" y="95568"/>
                </a:lnTo>
                <a:cubicBezTo>
                  <a:pt x="0" y="507116"/>
                  <a:pt x="333625" y="840741"/>
                  <a:pt x="745173" y="840741"/>
                </a:cubicBezTo>
                <a:cubicBezTo>
                  <a:pt x="1156721" y="840741"/>
                  <a:pt x="1490346" y="507116"/>
                  <a:pt x="1490346" y="95568"/>
                </a:cubicBezTo>
                <a:close/>
              </a:path>
            </a:pathLst>
          </a:custGeom>
          <a:gradFill>
            <a:gsLst>
              <a:gs pos="100000">
                <a:schemeClr val="bg1">
                  <a:alpha val="0"/>
                </a:schemeClr>
              </a:gs>
              <a:gs pos="0">
                <a:schemeClr val="accent1">
                  <a:alpha val="17000"/>
                </a:schemeClr>
              </a:gs>
            </a:gsLst>
            <a:lin ang="20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7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7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7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7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7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4.xml"/><Relationship Id="rId4" Type="http://schemas.openxmlformats.org/officeDocument/2006/relationships/tags" Target="../tags/tag80.xml"/><Relationship Id="rId3" Type="http://schemas.openxmlformats.org/officeDocument/2006/relationships/image" Target="../media/image1.png"/><Relationship Id="rId2" Type="http://schemas.openxmlformats.org/officeDocument/2006/relationships/tags" Target="../tags/tag79.xml"/><Relationship Id="rId1" Type="http://schemas.openxmlformats.org/officeDocument/2006/relationships/tags" Target="../tags/tag7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7.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8.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6" Type="http://schemas.openxmlformats.org/officeDocument/2006/relationships/notesSlide" Target="../notesSlides/notesSlide4.xml"/><Relationship Id="rId35" Type="http://schemas.openxmlformats.org/officeDocument/2006/relationships/slideLayout" Target="../slideLayouts/slideLayout17.xml"/><Relationship Id="rId34" Type="http://schemas.openxmlformats.org/officeDocument/2006/relationships/tags" Target="../tags/tag124.xml"/><Relationship Id="rId33" Type="http://schemas.openxmlformats.org/officeDocument/2006/relationships/image" Target="../media/image18.svg"/><Relationship Id="rId32" Type="http://schemas.openxmlformats.org/officeDocument/2006/relationships/image" Target="../media/image17.png"/><Relationship Id="rId31" Type="http://schemas.openxmlformats.org/officeDocument/2006/relationships/tags" Target="../tags/tag123.xml"/><Relationship Id="rId30" Type="http://schemas.openxmlformats.org/officeDocument/2006/relationships/image" Target="../media/image16.svg"/><Relationship Id="rId3" Type="http://schemas.openxmlformats.org/officeDocument/2006/relationships/tags" Target="../tags/tag101.xml"/><Relationship Id="rId29" Type="http://schemas.openxmlformats.org/officeDocument/2006/relationships/image" Target="../media/image15.png"/><Relationship Id="rId28" Type="http://schemas.openxmlformats.org/officeDocument/2006/relationships/tags" Target="../tags/tag122.xml"/><Relationship Id="rId27" Type="http://schemas.openxmlformats.org/officeDocument/2006/relationships/image" Target="../media/image14.svg"/><Relationship Id="rId26" Type="http://schemas.openxmlformats.org/officeDocument/2006/relationships/image" Target="../media/image13.png"/><Relationship Id="rId25" Type="http://schemas.openxmlformats.org/officeDocument/2006/relationships/tags" Target="../tags/tag121.xml"/><Relationship Id="rId24" Type="http://schemas.openxmlformats.org/officeDocument/2006/relationships/tags" Target="../tags/tag120.xml"/><Relationship Id="rId23" Type="http://schemas.openxmlformats.org/officeDocument/2006/relationships/image" Target="../media/image12.svg"/><Relationship Id="rId22" Type="http://schemas.openxmlformats.org/officeDocument/2006/relationships/image" Target="../media/image11.png"/><Relationship Id="rId21" Type="http://schemas.openxmlformats.org/officeDocument/2006/relationships/tags" Target="../tags/tag119.xml"/><Relationship Id="rId20" Type="http://schemas.openxmlformats.org/officeDocument/2006/relationships/tags" Target="../tags/tag118.xml"/><Relationship Id="rId2" Type="http://schemas.openxmlformats.org/officeDocument/2006/relationships/tags" Target="../tags/tag100.xml"/><Relationship Id="rId19" Type="http://schemas.openxmlformats.org/officeDocument/2006/relationships/tags" Target="../tags/tag117.xml"/><Relationship Id="rId18" Type="http://schemas.openxmlformats.org/officeDocument/2006/relationships/tags" Target="../tags/tag116.xml"/><Relationship Id="rId17" Type="http://schemas.openxmlformats.org/officeDocument/2006/relationships/tags" Target="../tags/tag115.xml"/><Relationship Id="rId16" Type="http://schemas.openxmlformats.org/officeDocument/2006/relationships/tags" Target="../tags/tag114.xml"/><Relationship Id="rId15" Type="http://schemas.openxmlformats.org/officeDocument/2006/relationships/tags" Target="../tags/tag11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99.xml"/></Relationships>
</file>

<file path=ppt/slides/_rels/slide13.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image" Target="../media/image19.png"/><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0" Type="http://schemas.openxmlformats.org/officeDocument/2006/relationships/slideLayout" Target="../slideLayouts/slideLayout20.xml"/><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image" Target="../media/image21.jpeg"/><Relationship Id="rId4" Type="http://schemas.openxmlformats.org/officeDocument/2006/relationships/tags" Target="../tags/tag134.xml"/><Relationship Id="rId3" Type="http://schemas.openxmlformats.org/officeDocument/2006/relationships/image" Target="../media/image20.jpeg"/><Relationship Id="rId2" Type="http://schemas.openxmlformats.org/officeDocument/2006/relationships/tags" Target="../tags/tag133.xml"/><Relationship Id="rId12" Type="http://schemas.openxmlformats.org/officeDocument/2006/relationships/notesSlide" Target="../notesSlides/notesSlide5.xml"/><Relationship Id="rId11" Type="http://schemas.openxmlformats.org/officeDocument/2006/relationships/slideLayout" Target="../slideLayouts/slideLayout17.xml"/><Relationship Id="rId10" Type="http://schemas.openxmlformats.org/officeDocument/2006/relationships/tags" Target="../tags/tag139.xml"/><Relationship Id="rId1" Type="http://schemas.openxmlformats.org/officeDocument/2006/relationships/tags" Target="../tags/tag132.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0.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image" Target="../media/image22.jpeg"/><Relationship Id="rId1" Type="http://schemas.openxmlformats.org/officeDocument/2006/relationships/tags" Target="../tags/tag140.xml"/></Relationships>
</file>

<file path=ppt/slides/_rels/slide16.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image" Target="../media/image23.jpeg"/><Relationship Id="rId3" Type="http://schemas.openxmlformats.org/officeDocument/2006/relationships/tags" Target="../tags/tag147.xml"/><Relationship Id="rId2" Type="http://schemas.openxmlformats.org/officeDocument/2006/relationships/tags" Target="../tags/tag146.xml"/><Relationship Id="rId12" Type="http://schemas.openxmlformats.org/officeDocument/2006/relationships/notesSlide" Target="../notesSlides/notesSlide6.xml"/><Relationship Id="rId11" Type="http://schemas.openxmlformats.org/officeDocument/2006/relationships/slideLayout" Target="../slideLayouts/slideLayout17.xml"/><Relationship Id="rId10" Type="http://schemas.openxmlformats.org/officeDocument/2006/relationships/tags" Target="../tags/tag153.xml"/><Relationship Id="rId1" Type="http://schemas.openxmlformats.org/officeDocument/2006/relationships/chart" Target="../charts/chart2.xml"/></Relationships>
</file>

<file path=ppt/slides/_rels/slide17.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tags" Target="../tags/tag158.xml"/><Relationship Id="rId7" Type="http://schemas.openxmlformats.org/officeDocument/2006/relationships/image" Target="../media/image26.jpeg"/><Relationship Id="rId6" Type="http://schemas.openxmlformats.org/officeDocument/2006/relationships/tags" Target="../tags/tag157.xml"/><Relationship Id="rId5" Type="http://schemas.openxmlformats.org/officeDocument/2006/relationships/image" Target="../media/image25.jpeg"/><Relationship Id="rId4" Type="http://schemas.openxmlformats.org/officeDocument/2006/relationships/tags" Target="../tags/tag156.xml"/><Relationship Id="rId3" Type="http://schemas.openxmlformats.org/officeDocument/2006/relationships/image" Target="../media/image24.jpeg"/><Relationship Id="rId2" Type="http://schemas.openxmlformats.org/officeDocument/2006/relationships/tags" Target="../tags/tag155.xml"/><Relationship Id="rId13" Type="http://schemas.openxmlformats.org/officeDocument/2006/relationships/slideLayout" Target="../slideLayouts/slideLayout17.xml"/><Relationship Id="rId12" Type="http://schemas.openxmlformats.org/officeDocument/2006/relationships/tags" Target="../tags/tag160.xml"/><Relationship Id="rId11" Type="http://schemas.openxmlformats.org/officeDocument/2006/relationships/image" Target="../media/image28.jpeg"/><Relationship Id="rId10" Type="http://schemas.openxmlformats.org/officeDocument/2006/relationships/tags" Target="../tags/tag159.xml"/><Relationship Id="rId1" Type="http://schemas.openxmlformats.org/officeDocument/2006/relationships/tags" Target="../tags/tag154.xml"/></Relationships>
</file>

<file path=ppt/slides/_rels/slide18.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image" Target="../media/image30.jpeg"/><Relationship Id="rId7" Type="http://schemas.openxmlformats.org/officeDocument/2006/relationships/tags" Target="../tags/tag166.xml"/><Relationship Id="rId6" Type="http://schemas.openxmlformats.org/officeDocument/2006/relationships/image" Target="../media/image29.jpeg"/><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7" Type="http://schemas.openxmlformats.org/officeDocument/2006/relationships/slideLayout" Target="../slideLayouts/slideLayout17.xml"/><Relationship Id="rId26" Type="http://schemas.openxmlformats.org/officeDocument/2006/relationships/tags" Target="../tags/tag182.xml"/><Relationship Id="rId25" Type="http://schemas.openxmlformats.org/officeDocument/2006/relationships/tags" Target="../tags/tag181.xml"/><Relationship Id="rId24" Type="http://schemas.openxmlformats.org/officeDocument/2006/relationships/tags" Target="../tags/tag180.xml"/><Relationship Id="rId23" Type="http://schemas.openxmlformats.org/officeDocument/2006/relationships/tags" Target="../tags/tag179.xml"/><Relationship Id="rId22" Type="http://schemas.openxmlformats.org/officeDocument/2006/relationships/tags" Target="../tags/tag178.xml"/><Relationship Id="rId21" Type="http://schemas.openxmlformats.org/officeDocument/2006/relationships/tags" Target="../tags/tag177.xml"/><Relationship Id="rId20" Type="http://schemas.openxmlformats.org/officeDocument/2006/relationships/tags" Target="../tags/tag176.xml"/><Relationship Id="rId2" Type="http://schemas.openxmlformats.org/officeDocument/2006/relationships/tags" Target="../tags/tag162.xml"/><Relationship Id="rId19" Type="http://schemas.openxmlformats.org/officeDocument/2006/relationships/tags" Target="../tags/tag175.xml"/><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image" Target="../media/image32.jpeg"/><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image" Target="../media/image31.jpeg"/><Relationship Id="rId1" Type="http://schemas.openxmlformats.org/officeDocument/2006/relationships/tags" Target="../tags/tag161.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tags" Target="../tags/tag8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ags" Target="../tags/tag81.xml"/></Relationships>
</file>

<file path=ppt/slides/_rels/slide20.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3" Type="http://schemas.openxmlformats.org/officeDocument/2006/relationships/slideLayout" Target="../slideLayouts/slideLayout17.xml"/><Relationship Id="rId42" Type="http://schemas.openxmlformats.org/officeDocument/2006/relationships/tags" Target="../tags/tag231.xml"/><Relationship Id="rId41" Type="http://schemas.openxmlformats.org/officeDocument/2006/relationships/tags" Target="../tags/tag230.xml"/><Relationship Id="rId40" Type="http://schemas.openxmlformats.org/officeDocument/2006/relationships/tags" Target="../tags/tag229.xml"/><Relationship Id="rId4" Type="http://schemas.openxmlformats.org/officeDocument/2006/relationships/tags" Target="../tags/tag193.xml"/><Relationship Id="rId39" Type="http://schemas.openxmlformats.org/officeDocument/2006/relationships/tags" Target="../tags/tag228.xml"/><Relationship Id="rId38" Type="http://schemas.openxmlformats.org/officeDocument/2006/relationships/tags" Target="../tags/tag227.xml"/><Relationship Id="rId37" Type="http://schemas.openxmlformats.org/officeDocument/2006/relationships/tags" Target="../tags/tag226.xml"/><Relationship Id="rId36" Type="http://schemas.openxmlformats.org/officeDocument/2006/relationships/tags" Target="../tags/tag225.xml"/><Relationship Id="rId35" Type="http://schemas.openxmlformats.org/officeDocument/2006/relationships/tags" Target="../tags/tag224.xml"/><Relationship Id="rId34" Type="http://schemas.openxmlformats.org/officeDocument/2006/relationships/tags" Target="../tags/tag223.xml"/><Relationship Id="rId33" Type="http://schemas.openxmlformats.org/officeDocument/2006/relationships/tags" Target="../tags/tag222.xml"/><Relationship Id="rId32" Type="http://schemas.openxmlformats.org/officeDocument/2006/relationships/tags" Target="../tags/tag221.xml"/><Relationship Id="rId31" Type="http://schemas.openxmlformats.org/officeDocument/2006/relationships/tags" Target="../tags/tag220.xml"/><Relationship Id="rId30" Type="http://schemas.openxmlformats.org/officeDocument/2006/relationships/tags" Target="../tags/tag219.xml"/><Relationship Id="rId3" Type="http://schemas.openxmlformats.org/officeDocument/2006/relationships/tags" Target="../tags/tag192.xml"/><Relationship Id="rId29" Type="http://schemas.openxmlformats.org/officeDocument/2006/relationships/tags" Target="../tags/tag218.xml"/><Relationship Id="rId28" Type="http://schemas.openxmlformats.org/officeDocument/2006/relationships/tags" Target="../tags/tag217.xml"/><Relationship Id="rId27" Type="http://schemas.openxmlformats.org/officeDocument/2006/relationships/tags" Target="../tags/tag216.xml"/><Relationship Id="rId26" Type="http://schemas.openxmlformats.org/officeDocument/2006/relationships/tags" Target="../tags/tag215.xml"/><Relationship Id="rId25" Type="http://schemas.openxmlformats.org/officeDocument/2006/relationships/tags" Target="../tags/tag214.xml"/><Relationship Id="rId24" Type="http://schemas.openxmlformats.org/officeDocument/2006/relationships/tags" Target="../tags/tag213.xml"/><Relationship Id="rId23" Type="http://schemas.openxmlformats.org/officeDocument/2006/relationships/tags" Target="../tags/tag212.xml"/><Relationship Id="rId22" Type="http://schemas.openxmlformats.org/officeDocument/2006/relationships/tags" Target="../tags/tag211.xml"/><Relationship Id="rId21" Type="http://schemas.openxmlformats.org/officeDocument/2006/relationships/tags" Target="../tags/tag210.xml"/><Relationship Id="rId20" Type="http://schemas.openxmlformats.org/officeDocument/2006/relationships/tags" Target="../tags/tag209.xml"/><Relationship Id="rId2" Type="http://schemas.openxmlformats.org/officeDocument/2006/relationships/tags" Target="../tags/tag191.xml"/><Relationship Id="rId19" Type="http://schemas.openxmlformats.org/officeDocument/2006/relationships/tags" Target="../tags/tag208.xml"/><Relationship Id="rId18" Type="http://schemas.openxmlformats.org/officeDocument/2006/relationships/tags" Target="../tags/tag207.xml"/><Relationship Id="rId17" Type="http://schemas.openxmlformats.org/officeDocument/2006/relationships/tags" Target="../tags/tag206.xml"/><Relationship Id="rId16" Type="http://schemas.openxmlformats.org/officeDocument/2006/relationships/tags" Target="../tags/tag205.xml"/><Relationship Id="rId15" Type="http://schemas.openxmlformats.org/officeDocument/2006/relationships/tags" Target="../tags/tag204.xml"/><Relationship Id="rId14" Type="http://schemas.openxmlformats.org/officeDocument/2006/relationships/tags" Target="../tags/tag203.xml"/><Relationship Id="rId13" Type="http://schemas.openxmlformats.org/officeDocument/2006/relationships/tags" Target="../tags/tag202.xml"/><Relationship Id="rId12" Type="http://schemas.openxmlformats.org/officeDocument/2006/relationships/tags" Target="../tags/tag201.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tags" Target="../tags/tag190.xml"/></Relationships>
</file>

<file path=ppt/slides/_rels/slide21.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image" Target="../media/image33.jpeg"/><Relationship Id="rId5" Type="http://schemas.openxmlformats.org/officeDocument/2006/relationships/tags" Target="../tags/tag236.xml"/><Relationship Id="rId4" Type="http://schemas.openxmlformats.org/officeDocument/2006/relationships/tags" Target="../tags/tag235.xml"/><Relationship Id="rId3" Type="http://schemas.openxmlformats.org/officeDocument/2006/relationships/tags" Target="../tags/tag234.xml"/><Relationship Id="rId2" Type="http://schemas.openxmlformats.org/officeDocument/2006/relationships/tags" Target="../tags/tag233.xml"/><Relationship Id="rId13" Type="http://schemas.openxmlformats.org/officeDocument/2006/relationships/notesSlide" Target="../notesSlides/notesSlide7.xml"/><Relationship Id="rId12" Type="http://schemas.openxmlformats.org/officeDocument/2006/relationships/slideLayout" Target="../slideLayouts/slideLayout17.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tags" Target="../tags/tag232.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0" Type="http://schemas.openxmlformats.org/officeDocument/2006/relationships/notesSlide" Target="../notesSlides/notesSlide8.xml"/><Relationship Id="rId1" Type="http://schemas.openxmlformats.org/officeDocument/2006/relationships/chart" Target="../charts/chart3.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tags" Target="../tags/tag253.xml"/><Relationship Id="rId5" Type="http://schemas.openxmlformats.org/officeDocument/2006/relationships/image" Target="../media/image34.jpeg"/><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24.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image" Target="../media/image36.jpe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image" Target="../media/image35.jpeg"/><Relationship Id="rId28" Type="http://schemas.openxmlformats.org/officeDocument/2006/relationships/notesSlide" Target="../notesSlides/notesSlide9.xml"/><Relationship Id="rId27" Type="http://schemas.openxmlformats.org/officeDocument/2006/relationships/slideLayout" Target="../slideLayouts/slideLayout17.xml"/><Relationship Id="rId26" Type="http://schemas.openxmlformats.org/officeDocument/2006/relationships/tags" Target="../tags/tag273.xml"/><Relationship Id="rId25" Type="http://schemas.openxmlformats.org/officeDocument/2006/relationships/tags" Target="../tags/tag272.xml"/><Relationship Id="rId24" Type="http://schemas.openxmlformats.org/officeDocument/2006/relationships/image" Target="../media/image42.jpeg"/><Relationship Id="rId23" Type="http://schemas.openxmlformats.org/officeDocument/2006/relationships/tags" Target="../tags/tag271.xml"/><Relationship Id="rId22" Type="http://schemas.openxmlformats.org/officeDocument/2006/relationships/tags" Target="../tags/tag270.xml"/><Relationship Id="rId21" Type="http://schemas.openxmlformats.org/officeDocument/2006/relationships/image" Target="../media/image41.jpeg"/><Relationship Id="rId20" Type="http://schemas.openxmlformats.org/officeDocument/2006/relationships/tags" Target="../tags/tag269.xml"/><Relationship Id="rId2" Type="http://schemas.openxmlformats.org/officeDocument/2006/relationships/tags" Target="../tags/tag257.xml"/><Relationship Id="rId19" Type="http://schemas.openxmlformats.org/officeDocument/2006/relationships/tags" Target="../tags/tag268.xml"/><Relationship Id="rId18" Type="http://schemas.openxmlformats.org/officeDocument/2006/relationships/image" Target="../media/image40.jpeg"/><Relationship Id="rId17" Type="http://schemas.openxmlformats.org/officeDocument/2006/relationships/tags" Target="../tags/tag267.xml"/><Relationship Id="rId16" Type="http://schemas.openxmlformats.org/officeDocument/2006/relationships/tags" Target="../tags/tag266.xml"/><Relationship Id="rId15" Type="http://schemas.openxmlformats.org/officeDocument/2006/relationships/image" Target="../media/image39.jpeg"/><Relationship Id="rId14" Type="http://schemas.openxmlformats.org/officeDocument/2006/relationships/tags" Target="../tags/tag265.xml"/><Relationship Id="rId13" Type="http://schemas.openxmlformats.org/officeDocument/2006/relationships/tags" Target="../tags/tag264.xml"/><Relationship Id="rId12" Type="http://schemas.openxmlformats.org/officeDocument/2006/relationships/image" Target="../media/image38.jpeg"/><Relationship Id="rId11" Type="http://schemas.openxmlformats.org/officeDocument/2006/relationships/tags" Target="../tags/tag263.xml"/><Relationship Id="rId10" Type="http://schemas.openxmlformats.org/officeDocument/2006/relationships/image" Target="../media/image37.jpeg"/><Relationship Id="rId1" Type="http://schemas.openxmlformats.org/officeDocument/2006/relationships/tags" Target="../tags/tag256.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 Type="http://schemas.openxmlformats.org/officeDocument/2006/relationships/tags" Target="../tags/tag274.xml"/></Relationships>
</file>

<file path=ppt/slides/_rels/slide26.xml.rels><?xml version="1.0" encoding="UTF-8" standalone="yes"?>
<Relationships xmlns="http://schemas.openxmlformats.org/package/2006/relationships"><Relationship Id="rId9" Type="http://schemas.openxmlformats.org/officeDocument/2006/relationships/tags" Target="../tags/tag287.xml"/><Relationship Id="rId8" Type="http://schemas.openxmlformats.org/officeDocument/2006/relationships/tags" Target="../tags/tag286.xml"/><Relationship Id="rId7" Type="http://schemas.openxmlformats.org/officeDocument/2006/relationships/tags" Target="../tags/tag285.xml"/><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image" Target="../media/image43.jpeg"/><Relationship Id="rId2" Type="http://schemas.openxmlformats.org/officeDocument/2006/relationships/tags" Target="../tags/tag281.xml"/><Relationship Id="rId16" Type="http://schemas.openxmlformats.org/officeDocument/2006/relationships/slideLayout" Target="../slideLayouts/slideLayout17.xml"/><Relationship Id="rId15" Type="http://schemas.openxmlformats.org/officeDocument/2006/relationships/tags" Target="../tags/tag293.xml"/><Relationship Id="rId14" Type="http://schemas.openxmlformats.org/officeDocument/2006/relationships/tags" Target="../tags/tag292.xml"/><Relationship Id="rId13" Type="http://schemas.openxmlformats.org/officeDocument/2006/relationships/tags" Target="../tags/tag291.xml"/><Relationship Id="rId12" Type="http://schemas.openxmlformats.org/officeDocument/2006/relationships/tags" Target="../tags/tag290.xml"/><Relationship Id="rId11" Type="http://schemas.openxmlformats.org/officeDocument/2006/relationships/tags" Target="../tags/tag289.xml"/><Relationship Id="rId10" Type="http://schemas.openxmlformats.org/officeDocument/2006/relationships/tags" Target="../tags/tag288.xml"/><Relationship Id="rId1" Type="http://schemas.openxmlformats.org/officeDocument/2006/relationships/tags" Target="../tags/tag280.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91.xml"/><Relationship Id="rId5" Type="http://schemas.openxmlformats.org/officeDocument/2006/relationships/image" Target="../media/image4.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3.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4.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5.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6.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2"/>
            <p:custDataLst>
              <p:tags r:id="rId1"/>
            </p:custDataLst>
          </p:nvPr>
        </p:nvSpPr>
        <p:spPr/>
        <p:txBody>
          <a:bodyPr/>
          <a:lstStyle/>
          <a:p>
            <a:r>
              <a:rPr lang="zh-CN" altLang="en-US"/>
              <a:t>添加章节标题</a:t>
            </a:r>
            <a:endParaRPr lang="zh-CN" altLang="en-US"/>
          </a:p>
        </p:txBody>
      </p:sp>
      <p:sp>
        <p:nvSpPr>
          <p:cNvPr id="3" name="文本占位符 2"/>
          <p:cNvSpPr>
            <a:spLocks noGrp="1"/>
          </p:cNvSpPr>
          <p:nvPr>
            <p:ph type="body" idx="1"/>
            <p:custDataLst>
              <p:tags r:id="rId2"/>
            </p:custDataLst>
          </p:nvPr>
        </p:nvSpPr>
        <p:spPr/>
        <p:txBody>
          <a:bodyPr/>
          <a:lstStyle/>
          <a:p>
            <a:r>
              <a:rPr lang="zh-CN" altLang="en-US"/>
              <a:t>PART ONE</a:t>
            </a:r>
            <a:endParaRPr lang="zh-CN" altLang="en-US"/>
          </a:p>
        </p:txBody>
      </p:sp>
      <p:pic>
        <p:nvPicPr>
          <p:cNvPr id="4" name="图片 3" descr="a25c48571f6b4fe8b05909e393e60b3b_0"/>
          <p:cNvPicPr>
            <a:picLocks noChangeAspect="1"/>
          </p:cNvPicPr>
          <p:nvPr/>
        </p:nvPicPr>
        <p:blipFill>
          <a:blip r:embed="rId3"/>
          <a:stretch>
            <a:fillRect/>
          </a:stretch>
        </p:blipFill>
        <p:spPr>
          <a:xfrm>
            <a:off x="0" y="0"/>
            <a:ext cx="12192000" cy="6858000"/>
          </a:xfrm>
          <a:prstGeom prst="rect">
            <a:avLst/>
          </a:prstGeom>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insertfill"/>
          <p:cNvPicPr>
            <a:picLocks noChangeAspect="1"/>
          </p:cNvPicPr>
          <p:nvPr/>
        </p:nvPicPr>
        <p:blipFill>
          <a:blip r:embed="rId1"/>
          <a:stretch>
            <a:fillRect/>
          </a:stretch>
        </p:blipFill>
        <p:spPr>
          <a:xfrm>
            <a:off x="0" y="0"/>
            <a:ext cx="12192000" cy="6858000"/>
          </a:xfrm>
          <a:prstGeom prst="rect">
            <a:avLst/>
          </a:prstGeom>
        </p:spPr>
      </p:pic>
      <p:sp>
        <p:nvSpPr>
          <p:cNvPr id="4" name="矩形 3"/>
          <p:cNvSpPr/>
          <p:nvPr/>
        </p:nvSpPr>
        <p:spPr>
          <a:xfrm>
            <a:off x="968375" y="2829560"/>
            <a:ext cx="10255250" cy="1198880"/>
          </a:xfrm>
          <a:prstGeom prst="rect">
            <a:avLst/>
          </a:prstGeom>
          <a:noFill/>
          <a:ln>
            <a:noFill/>
          </a:ln>
        </p:spPr>
        <p:txBody>
          <a:bodyPr wrap="none" rtlCol="0" anchor="t">
            <a:spAutoFit/>
          </a:bodyPr>
          <a:p>
            <a:pPr algn="ctr"/>
            <a:r>
              <a:rPr lang="zh-CN" altLang="en-US" sz="7200" b="1">
                <a:gradFill>
                  <a:gsLst>
                    <a:gs pos="0">
                      <a:srgbClr val="FFFFFF"/>
                    </a:gs>
                    <a:gs pos="100000">
                      <a:srgbClr val="D6E6FF"/>
                    </a:gs>
                  </a:gsLst>
                  <a:lin ang="5400000" scaled="1"/>
                </a:gradFill>
                <a:effectLst>
                  <a:outerShdw dist="88900" dir="2700000" algn="tl" rotWithShape="0">
                    <a:srgbClr val="7395D3"/>
                  </a:outerShdw>
                </a:effectLst>
                <a:latin typeface="汉仪雅酷黑 55W" panose="020B0504020202020204" charset="-122"/>
                <a:ea typeface="汉仪雅酷黑 55W" panose="020B0504020202020204" charset="-122"/>
              </a:rPr>
              <a:t>稻壳艺术字，让作品更美</a:t>
            </a:r>
            <a:endParaRPr lang="zh-CN" altLang="en-US" sz="7200" b="1">
              <a:gradFill>
                <a:gsLst>
                  <a:gs pos="0">
                    <a:srgbClr val="FFFFFF"/>
                  </a:gs>
                  <a:gs pos="100000">
                    <a:srgbClr val="D6E6FF"/>
                  </a:gs>
                </a:gsLst>
                <a:lin ang="5400000" scaled="1"/>
              </a:gradFill>
              <a:effectLst>
                <a:outerShdw dist="88900" dir="2700000" algn="tl" rotWithShape="0">
                  <a:srgbClr val="7395D3"/>
                </a:outerShdw>
              </a:effectLst>
              <a:latin typeface="汉仪雅酷黑 55W" panose="020B0504020202020204" charset="-122"/>
              <a:ea typeface="汉仪雅酷黑 55W" panose="020B0504020202020204" charset="-122"/>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insertfill"/>
          <p:cNvPicPr>
            <a:picLocks noChangeAspect="1"/>
          </p:cNvPicPr>
          <p:nvPr/>
        </p:nvPicPr>
        <p:blipFill>
          <a:blip r:embed="rId1"/>
          <a:stretch>
            <a:fillRect/>
          </a:stretch>
        </p:blipFill>
        <p:spPr>
          <a:xfrm>
            <a:off x="9338310" y="8260080"/>
            <a:ext cx="12192000" cy="6858000"/>
          </a:xfrm>
          <a:prstGeom prst="rect">
            <a:avLst/>
          </a:prstGeom>
        </p:spPr>
      </p:pic>
      <p:sp>
        <p:nvSpPr>
          <p:cNvPr id="4" name="矩形 3"/>
          <p:cNvSpPr/>
          <p:nvPr/>
        </p:nvSpPr>
        <p:spPr>
          <a:xfrm>
            <a:off x="4173220" y="2829560"/>
            <a:ext cx="3845560" cy="1198880"/>
          </a:xfrm>
          <a:prstGeom prst="rect">
            <a:avLst/>
          </a:prstGeom>
          <a:noFill/>
          <a:ln>
            <a:noFill/>
          </a:ln>
        </p:spPr>
        <p:txBody>
          <a:bodyPr wrap="none" rtlCol="0" anchor="t">
            <a:spAutoFit/>
          </a:bodyPr>
          <a:p>
            <a:pPr algn="ctr"/>
            <a:r>
              <a:rPr lang="zh-CN" altLang="en-US" sz="7200" b="1">
                <a:ln w="28575">
                  <a:gradFill>
                    <a:gsLst>
                      <a:gs pos="93000">
                        <a:schemeClr val="bg2"/>
                      </a:gs>
                      <a:gs pos="0">
                        <a:schemeClr val="accent1">
                          <a:lumMod val="5000"/>
                          <a:lumOff val="95000"/>
                          <a:alpha val="75000"/>
                          <a:alpha val="75000"/>
                          <a:lumMod val="5000"/>
                          <a:lumOff val="95000"/>
                        </a:schemeClr>
                      </a:gs>
                    </a:gsLst>
                    <a:lin ang="5400000" scaled="1"/>
                  </a:gradFill>
                </a:ln>
                <a:gradFill>
                  <a:gsLst>
                    <a:gs pos="36000">
                      <a:srgbClr val="3EB8E6"/>
                    </a:gs>
                    <a:gs pos="63000">
                      <a:schemeClr val="accent1">
                        <a:lumMod val="75000"/>
                        <a:lumMod val="75000"/>
                      </a:schemeClr>
                    </a:gs>
                    <a:gs pos="0">
                      <a:srgbClr val="2169D3"/>
                    </a:gs>
                    <a:gs pos="96000">
                      <a:schemeClr val="accent2">
                        <a:lumMod val="60000"/>
                        <a:lumOff val="40000"/>
                        <a:lumMod val="60000"/>
                        <a:lumOff val="40000"/>
                      </a:schemeClr>
                    </a:gs>
                  </a:gsLst>
                  <a:lin ang="16200000" scaled="0"/>
                </a:gradFill>
                <a:effectLst>
                  <a:outerShdw dist="63500" algn="l" rotWithShape="0">
                    <a:srgbClr val="8FCFED">
                      <a:alpha val="100000"/>
                      <a:alpha val="100000"/>
                    </a:srgbClr>
                  </a:outerShdw>
                  <a:reflection blurRad="6350" stA="34000" endA="300" endPos="45500" dist="88900" dir="5400000" sy="-100000" algn="bl" rotWithShape="0"/>
                </a:effectLst>
                <a:latin typeface="汉仪铸字葫芦娃W" panose="00020600040101010101" charset="-122"/>
                <a:ea typeface="汉仪铸字葫芦娃W" panose="00020600040101010101" charset="-122"/>
              </a:rPr>
              <a:t>信号与</a:t>
            </a:r>
            <a:r>
              <a:rPr lang="zh-CN" altLang="en-US" sz="7200" b="1">
                <a:ln w="28575">
                  <a:gradFill>
                    <a:gsLst>
                      <a:gs pos="93000">
                        <a:schemeClr val="bg2"/>
                      </a:gs>
                      <a:gs pos="0">
                        <a:schemeClr val="accent1">
                          <a:lumMod val="5000"/>
                          <a:lumOff val="95000"/>
                          <a:alpha val="75000"/>
                          <a:alpha val="75000"/>
                          <a:lumMod val="5000"/>
                          <a:lumOff val="95000"/>
                        </a:schemeClr>
                      </a:gs>
                    </a:gsLst>
                    <a:lin ang="5400000" scaled="1"/>
                  </a:gradFill>
                </a:ln>
                <a:gradFill>
                  <a:gsLst>
                    <a:gs pos="36000">
                      <a:srgbClr val="3EB8E6"/>
                    </a:gs>
                    <a:gs pos="63000">
                      <a:schemeClr val="accent1">
                        <a:lumMod val="75000"/>
                        <a:lumMod val="75000"/>
                      </a:schemeClr>
                    </a:gs>
                    <a:gs pos="0">
                      <a:srgbClr val="2169D3"/>
                    </a:gs>
                    <a:gs pos="96000">
                      <a:schemeClr val="accent2">
                        <a:lumMod val="60000"/>
                        <a:lumOff val="40000"/>
                        <a:lumMod val="60000"/>
                        <a:lumOff val="40000"/>
                      </a:schemeClr>
                    </a:gs>
                  </a:gsLst>
                  <a:lin ang="16200000" scaled="0"/>
                </a:gradFill>
                <a:effectLst>
                  <a:outerShdw dist="63500" algn="l" rotWithShape="0">
                    <a:srgbClr val="8FCFED">
                      <a:alpha val="100000"/>
                      <a:alpha val="100000"/>
                    </a:srgbClr>
                  </a:outerShdw>
                  <a:reflection blurRad="6350" stA="34000" endA="300" endPos="45500" dist="88900" dir="5400000" sy="-100000" algn="bl" rotWithShape="0"/>
                </a:effectLst>
                <a:latin typeface="汉仪铸字葫芦娃W" panose="00020600040101010101" charset="-122"/>
                <a:ea typeface="汉仪铸字葫芦娃W" panose="00020600040101010101" charset="-122"/>
              </a:rPr>
              <a:t>槽</a:t>
            </a:r>
            <a:endParaRPr lang="zh-CN" altLang="en-US" sz="7200" b="1">
              <a:ln w="28575">
                <a:gradFill>
                  <a:gsLst>
                    <a:gs pos="93000">
                      <a:schemeClr val="bg2"/>
                    </a:gs>
                    <a:gs pos="0">
                      <a:schemeClr val="accent1">
                        <a:lumMod val="5000"/>
                        <a:lumOff val="95000"/>
                        <a:alpha val="75000"/>
                        <a:alpha val="75000"/>
                        <a:lumMod val="5000"/>
                        <a:lumOff val="95000"/>
                      </a:schemeClr>
                    </a:gs>
                  </a:gsLst>
                  <a:lin ang="5400000" scaled="1"/>
                </a:gradFill>
              </a:ln>
              <a:gradFill>
                <a:gsLst>
                  <a:gs pos="36000">
                    <a:srgbClr val="3EB8E6"/>
                  </a:gs>
                  <a:gs pos="63000">
                    <a:schemeClr val="accent1">
                      <a:lumMod val="75000"/>
                      <a:lumMod val="75000"/>
                    </a:schemeClr>
                  </a:gs>
                  <a:gs pos="0">
                    <a:srgbClr val="2169D3"/>
                  </a:gs>
                  <a:gs pos="96000">
                    <a:schemeClr val="accent2">
                      <a:lumMod val="60000"/>
                      <a:lumOff val="40000"/>
                      <a:lumMod val="60000"/>
                      <a:lumOff val="40000"/>
                    </a:schemeClr>
                  </a:gs>
                </a:gsLst>
                <a:lin ang="16200000" scaled="0"/>
              </a:gradFill>
              <a:effectLst>
                <a:outerShdw dist="63500" algn="l" rotWithShape="0">
                  <a:srgbClr val="8FCFED">
                    <a:alpha val="100000"/>
                    <a:alpha val="100000"/>
                  </a:srgbClr>
                </a:outerShdw>
                <a:reflection blurRad="6350" stA="34000" endA="300" endPos="45500" dist="88900" dir="5400000" sy="-100000" algn="bl" rotWithShape="0"/>
              </a:effectLst>
              <a:latin typeface="汉仪铸字葫芦娃W" panose="00020600040101010101" charset="-122"/>
              <a:ea typeface="汉仪铸字葫芦娃W" panose="00020600040101010101" charset="-122"/>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a:lstStyle/>
          <a:p>
            <a:r>
              <a:rPr lang="zh-CN" altLang="en-US">
                <a:latin typeface="+mj-ea"/>
                <a:ea typeface="+mj-ea"/>
                <a:sym typeface="+mn-ea"/>
              </a:rPr>
              <a:t>单击此处添加标题</a:t>
            </a:r>
            <a:endParaRPr lang="zh-CN" altLang="en-US">
              <a:latin typeface="+mj-ea"/>
              <a:ea typeface="+mj-ea"/>
              <a:sym typeface="+mn-ea"/>
            </a:endParaRPr>
          </a:p>
        </p:txBody>
      </p:sp>
      <p:sp>
        <p:nvSpPr>
          <p:cNvPr id="4" name="平行四边形 3"/>
          <p:cNvSpPr/>
          <p:nvPr>
            <p:custDataLst>
              <p:tags r:id="rId2"/>
            </p:custDataLst>
          </p:nvPr>
        </p:nvSpPr>
        <p:spPr>
          <a:xfrm rot="16200000">
            <a:off x="4065270" y="2637155"/>
            <a:ext cx="529590" cy="613410"/>
          </a:xfrm>
          <a:prstGeom prst="parallelogram">
            <a:avLst>
              <a:gd name="adj" fmla="val 47404"/>
            </a:avLst>
          </a:prstGeom>
          <a:gradFill>
            <a:gsLst>
              <a:gs pos="0">
                <a:schemeClr val="accent1">
                  <a:lumMod val="85000"/>
                </a:schemeClr>
              </a:gs>
              <a:gs pos="100000">
                <a:schemeClr val="accent1">
                  <a:alpha val="10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 name="平行四边形 4"/>
          <p:cNvSpPr/>
          <p:nvPr>
            <p:custDataLst>
              <p:tags r:id="rId3"/>
            </p:custDataLst>
          </p:nvPr>
        </p:nvSpPr>
        <p:spPr>
          <a:xfrm rot="16200000">
            <a:off x="4065270" y="4213225"/>
            <a:ext cx="529590" cy="613410"/>
          </a:xfrm>
          <a:prstGeom prst="parallelogram">
            <a:avLst>
              <a:gd name="adj" fmla="val 47404"/>
            </a:avLst>
          </a:prstGeom>
          <a:gradFill>
            <a:gsLst>
              <a:gs pos="0">
                <a:schemeClr val="accent3">
                  <a:lumMod val="85000"/>
                </a:schemeClr>
              </a:gs>
              <a:gs pos="100000">
                <a:schemeClr val="accent3"/>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平行四边形 13"/>
          <p:cNvSpPr/>
          <p:nvPr>
            <p:custDataLst>
              <p:tags r:id="rId4"/>
            </p:custDataLst>
          </p:nvPr>
        </p:nvSpPr>
        <p:spPr>
          <a:xfrm rot="16200000" flipV="1">
            <a:off x="7600315" y="3422015"/>
            <a:ext cx="529590" cy="619760"/>
          </a:xfrm>
          <a:prstGeom prst="parallelogram">
            <a:avLst>
              <a:gd name="adj" fmla="val 47404"/>
            </a:avLst>
          </a:prstGeom>
          <a:gradFill>
            <a:gsLst>
              <a:gs pos="0">
                <a:schemeClr val="accent2">
                  <a:lumMod val="75000"/>
                </a:schemeClr>
              </a:gs>
              <a:gs pos="100000">
                <a:schemeClr val="accent2">
                  <a:lumMod val="9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8" name="平行四边形 17"/>
          <p:cNvSpPr/>
          <p:nvPr>
            <p:custDataLst>
              <p:tags r:id="rId5"/>
            </p:custDataLst>
          </p:nvPr>
        </p:nvSpPr>
        <p:spPr>
          <a:xfrm rot="16200000" flipV="1">
            <a:off x="7600315" y="4998085"/>
            <a:ext cx="529590" cy="619760"/>
          </a:xfrm>
          <a:prstGeom prst="parallelogram">
            <a:avLst>
              <a:gd name="adj" fmla="val 47404"/>
            </a:avLst>
          </a:prstGeom>
          <a:gradFill>
            <a:gsLst>
              <a:gs pos="0">
                <a:schemeClr val="accent4">
                  <a:lumMod val="75000"/>
                </a:schemeClr>
              </a:gs>
              <a:gs pos="100000">
                <a:schemeClr val="accent4">
                  <a:lumMod val="9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28" name="直接连接符 27"/>
          <p:cNvCxnSpPr/>
          <p:nvPr>
            <p:custDataLst>
              <p:tags r:id="rId6"/>
            </p:custDataLst>
          </p:nvPr>
        </p:nvCxnSpPr>
        <p:spPr>
          <a:xfrm>
            <a:off x="7451090" y="2632075"/>
            <a:ext cx="965200" cy="0"/>
          </a:xfrm>
          <a:prstGeom prst="line">
            <a:avLst/>
          </a:prstGeom>
          <a:ln w="9525">
            <a:solidFill>
              <a:schemeClr val="accent1">
                <a:lumMod val="60000"/>
                <a:lumOff val="40000"/>
              </a:schemeClr>
            </a:solidFill>
            <a:prstDash val="dash"/>
            <a:headEnd type="oval" w="sm" len="sm"/>
            <a:tailEnd type="oval" w="sm" len="sm"/>
          </a:ln>
        </p:spPr>
        <p:style>
          <a:lnRef idx="2">
            <a:schemeClr val="accent1"/>
          </a:lnRef>
          <a:fillRef idx="0">
            <a:srgbClr val="FFFFFF"/>
          </a:fillRef>
          <a:effectRef idx="0">
            <a:srgbClr val="FFFFFF"/>
          </a:effectRef>
          <a:fontRef idx="minor">
            <a:schemeClr val="tx1"/>
          </a:fontRef>
        </p:style>
      </p:cxnSp>
      <p:cxnSp>
        <p:nvCxnSpPr>
          <p:cNvPr id="29" name="直接连接符 28"/>
          <p:cNvCxnSpPr/>
          <p:nvPr>
            <p:custDataLst>
              <p:tags r:id="rId7"/>
            </p:custDataLst>
          </p:nvPr>
        </p:nvCxnSpPr>
        <p:spPr>
          <a:xfrm>
            <a:off x="7451090" y="4250055"/>
            <a:ext cx="965200" cy="0"/>
          </a:xfrm>
          <a:prstGeom prst="line">
            <a:avLst/>
          </a:prstGeom>
          <a:ln w="9525">
            <a:solidFill>
              <a:schemeClr val="accent3">
                <a:lumMod val="60000"/>
                <a:lumOff val="40000"/>
              </a:schemeClr>
            </a:solidFill>
            <a:prstDash val="dash"/>
            <a:headEnd type="oval" w="sm" len="sm"/>
            <a:tailEnd type="oval" w="sm" len="sm"/>
          </a:ln>
        </p:spPr>
        <p:style>
          <a:lnRef idx="2">
            <a:schemeClr val="accent1"/>
          </a:lnRef>
          <a:fillRef idx="0">
            <a:srgbClr val="FFFFFF"/>
          </a:fillRef>
          <a:effectRef idx="0">
            <a:srgbClr val="FFFFFF"/>
          </a:effectRef>
          <a:fontRef idx="minor">
            <a:schemeClr val="tx1"/>
          </a:fontRef>
        </p:style>
      </p:cxnSp>
      <p:sp>
        <p:nvSpPr>
          <p:cNvPr id="33" name="椭圆 32"/>
          <p:cNvSpPr/>
          <p:nvPr>
            <p:custDataLst>
              <p:tags r:id="rId8"/>
            </p:custDataLst>
          </p:nvPr>
        </p:nvSpPr>
        <p:spPr>
          <a:xfrm>
            <a:off x="8484870" y="2437765"/>
            <a:ext cx="388620" cy="388620"/>
          </a:xfrm>
          <a:prstGeom prst="ellipse">
            <a:avLst/>
          </a:prstGeom>
          <a:gradFill>
            <a:gsLst>
              <a:gs pos="0">
                <a:schemeClr val="accent1">
                  <a:lumMod val="75000"/>
                  <a:lumOff val="25000"/>
                </a:schemeClr>
              </a:gs>
              <a:gs pos="100000">
                <a:schemeClr val="accent1">
                  <a:lumMod val="85000"/>
                  <a:lumOff val="15000"/>
                </a:schemeClr>
              </a:gs>
            </a:gsLst>
            <a:lin ang="2640000" scaled="0"/>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cxnSp>
        <p:nvCxnSpPr>
          <p:cNvPr id="35" name="直接连接符 34"/>
          <p:cNvCxnSpPr/>
          <p:nvPr>
            <p:custDataLst>
              <p:tags r:id="rId9"/>
            </p:custDataLst>
          </p:nvPr>
        </p:nvCxnSpPr>
        <p:spPr>
          <a:xfrm>
            <a:off x="3770630" y="3441065"/>
            <a:ext cx="965200" cy="0"/>
          </a:xfrm>
          <a:prstGeom prst="line">
            <a:avLst/>
          </a:prstGeom>
          <a:ln w="9525">
            <a:solidFill>
              <a:schemeClr val="accent2">
                <a:lumMod val="60000"/>
                <a:lumOff val="40000"/>
              </a:schemeClr>
            </a:solidFill>
            <a:prstDash val="dash"/>
            <a:headEnd type="oval" w="sm" len="sm"/>
            <a:tailEnd type="oval" w="sm" len="sm"/>
          </a:ln>
        </p:spPr>
        <p:style>
          <a:lnRef idx="2">
            <a:schemeClr val="accent1"/>
          </a:lnRef>
          <a:fillRef idx="0">
            <a:srgbClr val="FFFFFF"/>
          </a:fillRef>
          <a:effectRef idx="0">
            <a:srgbClr val="FFFFFF"/>
          </a:effectRef>
          <a:fontRef idx="minor">
            <a:schemeClr val="tx1"/>
          </a:fontRef>
        </p:style>
      </p:cxnSp>
      <p:cxnSp>
        <p:nvCxnSpPr>
          <p:cNvPr id="36" name="直接连接符 35"/>
          <p:cNvCxnSpPr/>
          <p:nvPr>
            <p:custDataLst>
              <p:tags r:id="rId10"/>
            </p:custDataLst>
          </p:nvPr>
        </p:nvCxnSpPr>
        <p:spPr>
          <a:xfrm>
            <a:off x="3770630" y="5043170"/>
            <a:ext cx="965200" cy="0"/>
          </a:xfrm>
          <a:prstGeom prst="line">
            <a:avLst/>
          </a:prstGeom>
          <a:ln w="9525">
            <a:solidFill>
              <a:schemeClr val="accent4">
                <a:lumMod val="60000"/>
                <a:lumOff val="40000"/>
              </a:schemeClr>
            </a:solidFill>
            <a:prstDash val="dash"/>
            <a:headEnd type="oval" w="sm" len="sm"/>
            <a:tailEnd type="oval" w="sm" len="sm"/>
          </a:ln>
        </p:spPr>
        <p:style>
          <a:lnRef idx="2">
            <a:schemeClr val="accent1"/>
          </a:lnRef>
          <a:fillRef idx="0">
            <a:srgbClr val="FFFFFF"/>
          </a:fillRef>
          <a:effectRef idx="0">
            <a:srgbClr val="FFFFFF"/>
          </a:effectRef>
          <a:fontRef idx="minor">
            <a:schemeClr val="tx1"/>
          </a:fontRef>
        </p:style>
      </p:cxnSp>
      <p:sp>
        <p:nvSpPr>
          <p:cNvPr id="37" name="椭圆 36"/>
          <p:cNvSpPr/>
          <p:nvPr>
            <p:custDataLst>
              <p:tags r:id="rId11"/>
            </p:custDataLst>
          </p:nvPr>
        </p:nvSpPr>
        <p:spPr>
          <a:xfrm>
            <a:off x="8484870" y="4055745"/>
            <a:ext cx="388620" cy="388620"/>
          </a:xfrm>
          <a:prstGeom prst="ellipse">
            <a:avLst/>
          </a:prstGeom>
          <a:gradFill>
            <a:gsLst>
              <a:gs pos="0">
                <a:schemeClr val="accent3">
                  <a:lumMod val="75000"/>
                  <a:lumOff val="25000"/>
                </a:schemeClr>
              </a:gs>
              <a:gs pos="100000">
                <a:schemeClr val="accent3">
                  <a:lumMod val="85000"/>
                  <a:lumOff val="15000"/>
                </a:schemeClr>
              </a:gs>
            </a:gsLst>
            <a:lin ang="2640000" scaled="0"/>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41" name="椭圆 40"/>
          <p:cNvSpPr/>
          <p:nvPr>
            <p:custDataLst>
              <p:tags r:id="rId12"/>
            </p:custDataLst>
          </p:nvPr>
        </p:nvSpPr>
        <p:spPr>
          <a:xfrm>
            <a:off x="3322062" y="3247540"/>
            <a:ext cx="388620" cy="388620"/>
          </a:xfrm>
          <a:prstGeom prst="ellipse">
            <a:avLst/>
          </a:prstGeom>
          <a:gradFill>
            <a:gsLst>
              <a:gs pos="0">
                <a:schemeClr val="accent2">
                  <a:lumMod val="75000"/>
                  <a:lumOff val="25000"/>
                </a:schemeClr>
              </a:gs>
              <a:gs pos="100000">
                <a:schemeClr val="accent2">
                  <a:lumMod val="85000"/>
                  <a:lumOff val="15000"/>
                </a:schemeClr>
              </a:gs>
            </a:gsLst>
            <a:lin ang="2640000" scaled="0"/>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42" name="椭圆 41"/>
          <p:cNvSpPr/>
          <p:nvPr>
            <p:custDataLst>
              <p:tags r:id="rId13"/>
            </p:custDataLst>
          </p:nvPr>
        </p:nvSpPr>
        <p:spPr>
          <a:xfrm>
            <a:off x="3315335" y="4848860"/>
            <a:ext cx="388620" cy="388620"/>
          </a:xfrm>
          <a:prstGeom prst="ellipse">
            <a:avLst/>
          </a:prstGeom>
          <a:gradFill>
            <a:gsLst>
              <a:gs pos="0">
                <a:schemeClr val="accent4">
                  <a:lumMod val="75000"/>
                  <a:lumOff val="25000"/>
                </a:schemeClr>
              </a:gs>
              <a:gs pos="100000">
                <a:schemeClr val="accent4">
                  <a:lumMod val="85000"/>
                  <a:lumOff val="15000"/>
                </a:schemeClr>
              </a:gs>
            </a:gsLst>
            <a:lin ang="2640000" scaled="0"/>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12" name="矩形 11"/>
          <p:cNvSpPr/>
          <p:nvPr>
            <p:custDataLst>
              <p:tags r:id="rId14"/>
            </p:custDataLst>
          </p:nvPr>
        </p:nvSpPr>
        <p:spPr>
          <a:xfrm>
            <a:off x="9057004" y="2082704"/>
            <a:ext cx="2423736" cy="1172210"/>
          </a:xfrm>
          <a:prstGeom prst="rect">
            <a:avLst/>
          </a:prstGeom>
          <a:noFill/>
        </p:spPr>
        <p:txBody>
          <a:bodyPr wrap="square" lIns="0" tIns="0" rIns="0" bIns="0" rtlCol="0" anchor="ctr" anchorCtr="0">
            <a:noAutofit/>
          </a:bodyPr>
          <a:lstStyle/>
          <a:p>
            <a:pPr algn="just">
              <a:lnSpc>
                <a:spcPct val="130000"/>
              </a:lnSpc>
              <a:spcBef>
                <a:spcPct val="0"/>
              </a:spcBef>
              <a:spcAft>
                <a:spcPct val="0"/>
              </a:spcAft>
            </a:pPr>
            <a:r>
              <a:rPr lang="zh-CN" altLang="en-US" sz="1400" dirty="0">
                <a:solidFill>
                  <a:schemeClr val="tx1">
                    <a:lumMod val="85000"/>
                    <a:lumOff val="15000"/>
                  </a:schemeClr>
                </a:solidFill>
                <a:latin typeface="+mn-ea"/>
                <a:cs typeface="+mn-ea"/>
              </a:rPr>
              <a:t>单击此处输入你的智能图形项正文，文字是您思想的提炼</a:t>
            </a:r>
            <a:endParaRPr lang="zh-CN" altLang="en-US" sz="1400" dirty="0">
              <a:solidFill>
                <a:schemeClr val="tx1">
                  <a:lumMod val="85000"/>
                  <a:lumOff val="15000"/>
                </a:schemeClr>
              </a:solidFill>
              <a:latin typeface="+mn-ea"/>
              <a:cs typeface="+mn-ea"/>
            </a:endParaRPr>
          </a:p>
        </p:txBody>
      </p:sp>
      <p:sp>
        <p:nvSpPr>
          <p:cNvPr id="13" name="矩形 12"/>
          <p:cNvSpPr/>
          <p:nvPr>
            <p:custDataLst>
              <p:tags r:id="rId15"/>
            </p:custDataLst>
          </p:nvPr>
        </p:nvSpPr>
        <p:spPr>
          <a:xfrm>
            <a:off x="9057004" y="3679094"/>
            <a:ext cx="2423736" cy="1172210"/>
          </a:xfrm>
          <a:prstGeom prst="rect">
            <a:avLst/>
          </a:prstGeom>
          <a:noFill/>
        </p:spPr>
        <p:txBody>
          <a:bodyPr wrap="square" lIns="0" tIns="0" rIns="0" bIns="0" rtlCol="0" anchor="ctr" anchorCtr="0">
            <a:noAutofit/>
          </a:bodyPr>
          <a:lstStyle/>
          <a:p>
            <a:pPr algn="just">
              <a:lnSpc>
                <a:spcPct val="130000"/>
              </a:lnSpc>
              <a:spcBef>
                <a:spcPct val="0"/>
              </a:spcBef>
              <a:spcAft>
                <a:spcPct val="0"/>
              </a:spcAft>
            </a:pPr>
            <a:r>
              <a:rPr lang="zh-CN" altLang="en-US" sz="1400" dirty="0">
                <a:solidFill>
                  <a:schemeClr val="tx1">
                    <a:lumMod val="85000"/>
                    <a:lumOff val="15000"/>
                  </a:schemeClr>
                </a:solidFill>
                <a:latin typeface="+mn-ea"/>
                <a:cs typeface="+mn-ea"/>
              </a:rPr>
              <a:t>单击此处输入你的智能图形项正文，文字是您思想的提炼</a:t>
            </a:r>
            <a:endParaRPr lang="zh-CN" altLang="en-US" sz="1400" dirty="0">
              <a:solidFill>
                <a:schemeClr val="tx1">
                  <a:lumMod val="85000"/>
                  <a:lumOff val="15000"/>
                </a:schemeClr>
              </a:solidFill>
              <a:latin typeface="+mn-ea"/>
              <a:cs typeface="+mn-ea"/>
            </a:endParaRPr>
          </a:p>
        </p:txBody>
      </p:sp>
      <p:sp>
        <p:nvSpPr>
          <p:cNvPr id="16" name="矩形 15"/>
          <p:cNvSpPr/>
          <p:nvPr>
            <p:custDataLst>
              <p:tags r:id="rId16"/>
            </p:custDataLst>
          </p:nvPr>
        </p:nvSpPr>
        <p:spPr>
          <a:xfrm>
            <a:off x="744280" y="4467129"/>
            <a:ext cx="2423736" cy="1172210"/>
          </a:xfrm>
          <a:prstGeom prst="rect">
            <a:avLst/>
          </a:prstGeom>
          <a:noFill/>
        </p:spPr>
        <p:txBody>
          <a:bodyPr wrap="square" lIns="0" tIns="0" rIns="0" bIns="0" rtlCol="0" anchor="ctr" anchorCtr="0">
            <a:noAutofit/>
          </a:bodyPr>
          <a:lstStyle/>
          <a:p>
            <a:pPr algn="r">
              <a:lnSpc>
                <a:spcPct val="130000"/>
              </a:lnSpc>
              <a:spcBef>
                <a:spcPct val="0"/>
              </a:spcBef>
              <a:spcAft>
                <a:spcPct val="0"/>
              </a:spcAft>
            </a:pPr>
            <a:r>
              <a:rPr lang="zh-CN" altLang="en-US" sz="1400" dirty="0">
                <a:solidFill>
                  <a:schemeClr val="tx1">
                    <a:lumMod val="85000"/>
                    <a:lumOff val="15000"/>
                  </a:schemeClr>
                </a:solidFill>
                <a:latin typeface="+mn-ea"/>
                <a:cs typeface="+mn-ea"/>
              </a:rPr>
              <a:t>单击此处输入你的智能图形项正文，文字是您思想的提炼</a:t>
            </a:r>
            <a:endParaRPr lang="zh-CN" altLang="en-US" sz="1400" dirty="0">
              <a:solidFill>
                <a:schemeClr val="tx1">
                  <a:lumMod val="85000"/>
                  <a:lumOff val="15000"/>
                </a:schemeClr>
              </a:solidFill>
              <a:latin typeface="+mn-ea"/>
              <a:cs typeface="+mn-ea"/>
            </a:endParaRPr>
          </a:p>
        </p:txBody>
      </p:sp>
      <p:sp>
        <p:nvSpPr>
          <p:cNvPr id="19" name="矩形 18"/>
          <p:cNvSpPr/>
          <p:nvPr>
            <p:custDataLst>
              <p:tags r:id="rId17"/>
            </p:custDataLst>
          </p:nvPr>
        </p:nvSpPr>
        <p:spPr>
          <a:xfrm>
            <a:off x="744280" y="2852324"/>
            <a:ext cx="2423736" cy="1172210"/>
          </a:xfrm>
          <a:prstGeom prst="rect">
            <a:avLst/>
          </a:prstGeom>
          <a:noFill/>
        </p:spPr>
        <p:txBody>
          <a:bodyPr wrap="square" lIns="0" tIns="0" rIns="0" bIns="0" rtlCol="0" anchor="ctr" anchorCtr="0">
            <a:noAutofit/>
          </a:bodyPr>
          <a:lstStyle/>
          <a:p>
            <a:pPr algn="r">
              <a:lnSpc>
                <a:spcPct val="130000"/>
              </a:lnSpc>
              <a:spcBef>
                <a:spcPct val="0"/>
              </a:spcBef>
              <a:spcAft>
                <a:spcPct val="0"/>
              </a:spcAft>
            </a:pPr>
            <a:r>
              <a:rPr lang="zh-CN" altLang="en-US" sz="1400" dirty="0">
                <a:solidFill>
                  <a:schemeClr val="tx1">
                    <a:lumMod val="85000"/>
                    <a:lumOff val="15000"/>
                  </a:schemeClr>
                </a:solidFill>
                <a:latin typeface="+mn-ea"/>
                <a:cs typeface="+mn-ea"/>
              </a:rPr>
              <a:t>单击此处输入你的智能图形项正文，文字是您思想的提炼</a:t>
            </a:r>
            <a:endParaRPr lang="zh-CN" altLang="en-US" sz="1400" dirty="0">
              <a:solidFill>
                <a:schemeClr val="tx1">
                  <a:lumMod val="85000"/>
                  <a:lumOff val="15000"/>
                </a:schemeClr>
              </a:solidFill>
              <a:latin typeface="+mn-ea"/>
              <a:cs typeface="+mn-ea"/>
            </a:endParaRPr>
          </a:p>
        </p:txBody>
      </p:sp>
      <p:sp>
        <p:nvSpPr>
          <p:cNvPr id="8" name="标题"/>
          <p:cNvSpPr/>
          <p:nvPr>
            <p:custDataLst>
              <p:tags r:id="rId18"/>
            </p:custDataLst>
          </p:nvPr>
        </p:nvSpPr>
        <p:spPr>
          <a:xfrm>
            <a:off x="4808855" y="4708525"/>
            <a:ext cx="3368040" cy="612140"/>
          </a:xfrm>
          <a:prstGeom prst="rect">
            <a:avLst/>
          </a:prstGeom>
          <a:gradFill>
            <a:gsLst>
              <a:gs pos="80000">
                <a:schemeClr val="accent4">
                  <a:lumMod val="70000"/>
                  <a:lumOff val="30000"/>
                </a:schemeClr>
              </a:gs>
              <a:gs pos="20000">
                <a:schemeClr val="accent4"/>
              </a:gs>
            </a:gsLst>
            <a:lin ang="81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b="1">
                <a:solidFill>
                  <a:schemeClr val="lt1">
                    <a:lumMod val="100000"/>
                  </a:schemeClr>
                </a:solidFill>
                <a:uFillTx/>
                <a:latin typeface="+mn-ea"/>
                <a:cs typeface="+mn-ea"/>
                <a:sym typeface="+mn-ea"/>
              </a:rPr>
              <a:t>添加标题</a:t>
            </a:r>
            <a:endParaRPr lang="zh-CN" altLang="en-US" b="1">
              <a:solidFill>
                <a:schemeClr val="lt1">
                  <a:lumMod val="100000"/>
                </a:schemeClr>
              </a:solidFill>
              <a:uFillTx/>
              <a:latin typeface="+mn-ea"/>
              <a:cs typeface="+mn-ea"/>
              <a:sym typeface="+mn-ea"/>
            </a:endParaRPr>
          </a:p>
        </p:txBody>
      </p:sp>
      <p:sp>
        <p:nvSpPr>
          <p:cNvPr id="9" name="标题"/>
          <p:cNvSpPr/>
          <p:nvPr>
            <p:custDataLst>
              <p:tags r:id="rId19"/>
            </p:custDataLst>
          </p:nvPr>
        </p:nvSpPr>
        <p:spPr>
          <a:xfrm>
            <a:off x="4023360" y="3920490"/>
            <a:ext cx="3368040" cy="612140"/>
          </a:xfrm>
          <a:prstGeom prst="rect">
            <a:avLst/>
          </a:prstGeom>
          <a:gradFill>
            <a:gsLst>
              <a:gs pos="80000">
                <a:schemeClr val="accent3">
                  <a:lumMod val="70000"/>
                  <a:lumOff val="30000"/>
                </a:schemeClr>
              </a:gs>
              <a:gs pos="20000">
                <a:schemeClr val="accent3"/>
              </a:gs>
            </a:gsLst>
            <a:lin ang="81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b="1">
                <a:solidFill>
                  <a:schemeClr val="lt1">
                    <a:lumMod val="100000"/>
                  </a:schemeClr>
                </a:solidFill>
                <a:uFillTx/>
                <a:latin typeface="+mn-ea"/>
                <a:cs typeface="+mn-ea"/>
                <a:sym typeface="+mn-ea"/>
              </a:rPr>
              <a:t>添加标题</a:t>
            </a:r>
            <a:endParaRPr lang="zh-CN" altLang="en-US" b="1">
              <a:solidFill>
                <a:schemeClr val="lt1">
                  <a:lumMod val="100000"/>
                </a:schemeClr>
              </a:solidFill>
              <a:uFillTx/>
              <a:latin typeface="+mn-ea"/>
              <a:cs typeface="+mn-ea"/>
              <a:sym typeface="+mn-ea"/>
            </a:endParaRPr>
          </a:p>
        </p:txBody>
      </p:sp>
      <p:sp>
        <p:nvSpPr>
          <p:cNvPr id="11" name="标题"/>
          <p:cNvSpPr/>
          <p:nvPr>
            <p:custDataLst>
              <p:tags r:id="rId20"/>
            </p:custDataLst>
          </p:nvPr>
        </p:nvSpPr>
        <p:spPr>
          <a:xfrm>
            <a:off x="4808855" y="3132455"/>
            <a:ext cx="3368675" cy="612140"/>
          </a:xfrm>
          <a:prstGeom prst="rect">
            <a:avLst/>
          </a:prstGeom>
          <a:gradFill>
            <a:gsLst>
              <a:gs pos="80000">
                <a:schemeClr val="accent2">
                  <a:lumMod val="70000"/>
                  <a:lumOff val="30000"/>
                </a:schemeClr>
              </a:gs>
              <a:gs pos="20000">
                <a:schemeClr val="accent2"/>
              </a:gs>
            </a:gsLst>
            <a:lin ang="81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b="1" dirty="0">
                <a:solidFill>
                  <a:schemeClr val="lt1">
                    <a:lumMod val="100000"/>
                  </a:schemeClr>
                </a:solidFill>
                <a:uFillTx/>
                <a:latin typeface="+mn-ea"/>
                <a:cs typeface="+mn-ea"/>
                <a:sym typeface="+mn-ea"/>
              </a:rPr>
              <a:t>添加标题</a:t>
            </a:r>
            <a:endParaRPr lang="zh-CN" altLang="en-US" b="1" dirty="0">
              <a:solidFill>
                <a:schemeClr val="lt1">
                  <a:lumMod val="100000"/>
                </a:schemeClr>
              </a:solidFill>
              <a:uFillTx/>
              <a:latin typeface="+mn-ea"/>
              <a:cs typeface="+mn-ea"/>
              <a:sym typeface="+mn-ea"/>
            </a:endParaRPr>
          </a:p>
        </p:txBody>
      </p:sp>
      <p:pic>
        <p:nvPicPr>
          <p:cNvPr id="30" name="图片 14" descr="343439383331313b343532303033303bd2d1b9bad3a6d3c3"/>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3420972" y="3346450"/>
            <a:ext cx="190800" cy="190800"/>
          </a:xfrm>
          <a:prstGeom prst="rect">
            <a:avLst/>
          </a:prstGeom>
        </p:spPr>
      </p:pic>
      <p:sp>
        <p:nvSpPr>
          <p:cNvPr id="15" name="标题"/>
          <p:cNvSpPr/>
          <p:nvPr>
            <p:custDataLst>
              <p:tags r:id="rId24"/>
            </p:custDataLst>
          </p:nvPr>
        </p:nvSpPr>
        <p:spPr>
          <a:xfrm>
            <a:off x="4025900" y="2352040"/>
            <a:ext cx="3359785" cy="604520"/>
          </a:xfrm>
          <a:prstGeom prst="rect">
            <a:avLst/>
          </a:prstGeom>
          <a:gradFill>
            <a:gsLst>
              <a:gs pos="80000">
                <a:schemeClr val="accent1">
                  <a:lumMod val="70000"/>
                  <a:lumOff val="30000"/>
                </a:schemeClr>
              </a:gs>
              <a:gs pos="20000">
                <a:schemeClr val="accent1"/>
              </a:gs>
            </a:gsLst>
            <a:lin ang="81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b="1">
                <a:solidFill>
                  <a:schemeClr val="lt1">
                    <a:lumMod val="100000"/>
                  </a:schemeClr>
                </a:solidFill>
                <a:uFillTx/>
                <a:latin typeface="+mn-ea"/>
                <a:cs typeface="+mn-ea"/>
                <a:sym typeface="+mn-ea"/>
              </a:rPr>
              <a:t>添加标题</a:t>
            </a:r>
            <a:endParaRPr lang="zh-CN" altLang="en-US" b="1">
              <a:solidFill>
                <a:schemeClr val="lt1">
                  <a:lumMod val="100000"/>
                </a:schemeClr>
              </a:solidFill>
              <a:uFillTx/>
              <a:latin typeface="+mn-ea"/>
              <a:cs typeface="+mn-ea"/>
              <a:sym typeface="+mn-ea"/>
            </a:endParaRPr>
          </a:p>
        </p:txBody>
      </p:sp>
      <p:pic>
        <p:nvPicPr>
          <p:cNvPr id="27" name="图片 12" descr="343439383331313b343532303032383bbfcdbba7b9dcc0ed"/>
          <p:cNvPicPr>
            <a:picLocks noChangeAspect="1"/>
          </p:cNvPicPr>
          <p:nvPr>
            <p:custDataLst>
              <p:tags r:id="rId25"/>
            </p:custDataLst>
          </p:nvPr>
        </p:nvPicPr>
        <p:blipFill>
          <a:blip r:embed="rId26">
            <a:extLst>
              <a:ext uri="{96DAC541-7B7A-43D3-8B79-37D633B846F1}">
                <asvg:svgBlip xmlns:asvg="http://schemas.microsoft.com/office/drawing/2016/SVG/main" r:embed="rId27"/>
              </a:ext>
            </a:extLst>
          </a:blip>
          <a:stretch>
            <a:fillRect/>
          </a:stretch>
        </p:blipFill>
        <p:spPr>
          <a:xfrm>
            <a:off x="8574780" y="2531373"/>
            <a:ext cx="201404" cy="201404"/>
          </a:xfrm>
          <a:prstGeom prst="rect">
            <a:avLst/>
          </a:prstGeom>
        </p:spPr>
      </p:pic>
      <p:pic>
        <p:nvPicPr>
          <p:cNvPr id="31" name="图片 5" descr="343435383036303b343532343134393bcdb7c4d4b7e7b1a9"/>
          <p:cNvPicPr>
            <a:picLocks noChangeAspect="1"/>
          </p:cNvPicPr>
          <p:nvPr>
            <p:custDataLst>
              <p:tags r:id="rId28"/>
            </p:custDataLst>
          </p:nvPr>
        </p:nvPicPr>
        <p:blipFill>
          <a:blip r:embed="rId29">
            <a:extLst>
              <a:ext uri="{96DAC541-7B7A-43D3-8B79-37D633B846F1}">
                <asvg:svgBlip xmlns:asvg="http://schemas.microsoft.com/office/drawing/2016/SVG/main" r:embed="rId30"/>
              </a:ext>
            </a:extLst>
          </a:blip>
          <a:stretch>
            <a:fillRect/>
          </a:stretch>
        </p:blipFill>
        <p:spPr>
          <a:xfrm>
            <a:off x="8574781" y="4145656"/>
            <a:ext cx="208799" cy="208799"/>
          </a:xfrm>
          <a:prstGeom prst="rect">
            <a:avLst/>
          </a:prstGeom>
        </p:spPr>
      </p:pic>
      <p:pic>
        <p:nvPicPr>
          <p:cNvPr id="32" name="图片 19" descr="343435383038363b343532323339393bd6b4d0d0d5aad2aa"/>
          <p:cNvPicPr>
            <a:picLocks noChangeAspect="1"/>
          </p:cNvPicPr>
          <p:nvPr>
            <p:custDataLst>
              <p:tags r:id="rId31"/>
            </p:custDataLst>
          </p:nvPr>
        </p:nvPicPr>
        <p:blipFill>
          <a:blip r:embed="rId32">
            <a:extLst>
              <a:ext uri="{96DAC541-7B7A-43D3-8B79-37D633B846F1}">
                <asvg:svgBlip xmlns:asvg="http://schemas.microsoft.com/office/drawing/2016/SVG/main" r:embed="rId33"/>
              </a:ext>
            </a:extLst>
          </a:blip>
          <a:stretch>
            <a:fillRect/>
          </a:stretch>
        </p:blipFill>
        <p:spPr>
          <a:xfrm>
            <a:off x="3414245" y="4947770"/>
            <a:ext cx="190800" cy="190800"/>
          </a:xfrm>
          <a:prstGeom prst="rect">
            <a:avLst/>
          </a:prstGeom>
        </p:spPr>
      </p:pic>
    </p:spTree>
    <p:custDataLst>
      <p:tags r:id="rId34"/>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lstStyle/>
          <a:p>
            <a:r>
              <a:rPr lang="zh-CN" altLang="en-US"/>
              <a:t>单击此处添加标题</a:t>
            </a:r>
            <a:endParaRPr lang="zh-CN" altLang="en-US"/>
          </a:p>
        </p:txBody>
      </p:sp>
      <p:sp>
        <p:nvSpPr>
          <p:cNvPr id="5" name="文本占位符 4"/>
          <p:cNvSpPr>
            <a:spLocks noGrp="1"/>
          </p:cNvSpPr>
          <p:nvPr>
            <p:ph type="body" idx="1"/>
            <p:custDataLst>
              <p:tags r:id="rId3"/>
            </p:custDataLst>
          </p:nvPr>
        </p:nvSpPr>
        <p:spPr>
          <a:xfrm>
            <a:off x="608330" y="1429385"/>
            <a:ext cx="5658485" cy="381635"/>
          </a:xfrm>
        </p:spPr>
        <p:txBody>
          <a:bodyPr>
            <a:normAutofit fontScale="97500"/>
          </a:bodyPr>
          <a:lstStyle/>
          <a:p>
            <a:r>
              <a:rPr lang="zh-CN" altLang="en-US"/>
              <a:t>单击此处编辑副标题</a:t>
            </a:r>
            <a:endParaRPr lang="zh-CN" altLang="en-US"/>
          </a:p>
        </p:txBody>
      </p:sp>
      <p:sp>
        <p:nvSpPr>
          <p:cNvPr id="22" name="同侧圆角矩形 21"/>
          <p:cNvSpPr/>
          <p:nvPr>
            <p:custDataLst>
              <p:tags r:id="rId4"/>
            </p:custDataLst>
          </p:nvPr>
        </p:nvSpPr>
        <p:spPr>
          <a:xfrm rot="16200000">
            <a:off x="-69850" y="4371340"/>
            <a:ext cx="2742565" cy="563880"/>
          </a:xfrm>
          <a:prstGeom prst="round2SameRect">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cs typeface="微软雅黑" panose="020B0503020204020204" charset="-122"/>
            </a:endParaRPr>
          </a:p>
        </p:txBody>
      </p:sp>
      <p:graphicFrame>
        <p:nvGraphicFramePr>
          <p:cNvPr id="21" name="图表 20" descr="7b0a202020202263686172745265734964223a20223230343734393638220a7d0a"/>
          <p:cNvGraphicFramePr/>
          <p:nvPr>
            <p:custDataLst>
              <p:tags r:id="rId5"/>
            </p:custDataLst>
          </p:nvPr>
        </p:nvGraphicFramePr>
        <p:xfrm>
          <a:off x="1020445" y="3308985"/>
          <a:ext cx="5247005" cy="2860675"/>
        </p:xfrm>
        <a:graphic>
          <a:graphicData uri="http://schemas.openxmlformats.org/drawingml/2006/chart">
            <c:chart xmlns:c="http://schemas.openxmlformats.org/drawingml/2006/chart" xmlns:r="http://schemas.openxmlformats.org/officeDocument/2006/relationships" r:id="rId1"/>
          </a:graphicData>
        </a:graphic>
      </p:graphicFrame>
      <p:sp>
        <p:nvSpPr>
          <p:cNvPr id="11" name="正文"/>
          <p:cNvSpPr txBox="1"/>
          <p:nvPr>
            <p:custDataLst>
              <p:tags r:id="rId6"/>
            </p:custDataLst>
          </p:nvPr>
        </p:nvSpPr>
        <p:spPr>
          <a:xfrm>
            <a:off x="1011555" y="2346960"/>
            <a:ext cx="5256530" cy="866140"/>
          </a:xfrm>
          <a:prstGeom prst="rect">
            <a:avLst/>
          </a:prstGeom>
          <a:ln>
            <a:noFill/>
            <a:prstDash val="sysDash"/>
          </a:ln>
        </p:spPr>
        <p:txBody>
          <a:bodyPr vert="horz" lIns="90000" tIns="46800" rIns="90000" bIns="46800" rtlCol="0">
            <a:normAutofit/>
          </a:bodyPr>
          <a:lstStyle>
            <a:lvl1pPr marL="228600" marR="0" lvl="0" indent="-228600" fontAlgn="auto">
              <a:lnSpc>
                <a:spcPct val="130000"/>
              </a:lnSpc>
              <a:spcBef>
                <a:spcPts val="0"/>
              </a:spcBef>
              <a:spcAft>
                <a:spcPts val="1000"/>
              </a:spcAft>
              <a:buFont typeface="Arial" panose="020B0704020202020204" pitchFamily="34" charset="0"/>
              <a:buChar char="●"/>
              <a:defRPr kumimoji="0" b="0" i="0" u="none" strike="noStrike" cap="none" spc="150" normalizeH="0" baseline="0">
                <a:solidFill>
                  <a:schemeClr val="tx1">
                    <a:lumMod val="65000"/>
                    <a:lumOff val="35000"/>
                  </a:schemeClr>
                </a:solidFill>
                <a:uFillTx/>
                <a:latin typeface="Arial" panose="020B0704020202020204" pitchFamily="34" charset="0"/>
                <a:ea typeface="微软雅黑" panose="020B0503020204020204" charset="-122"/>
              </a:defRPr>
            </a:lvl1pPr>
            <a:lvl2pPr marL="685800" marR="0" lvl="1" indent="-228600" fontAlgn="auto">
              <a:lnSpc>
                <a:spcPct val="120000"/>
              </a:lnSpc>
              <a:spcBef>
                <a:spcPts val="0"/>
              </a:spcBef>
              <a:spcAft>
                <a:spcPts val="600"/>
              </a:spcAft>
              <a:buFont typeface="Arial" panose="020B07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7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704020202020204" pitchFamily="34" charset="0"/>
              <a:buChar char="●"/>
              <a:defRPr kumimoji="0" sz="1600" b="0" i="0" u="none" strike="noStrike" cap="none" spc="150" normalizeH="0" baseline="0">
                <a:solidFill>
                  <a:schemeClr val="tx1">
                    <a:lumMod val="65000"/>
                    <a:lumOff val="35000"/>
                  </a:schemeClr>
                </a:solidFill>
                <a:uFillTx/>
                <a:latin typeface="Arial" panose="020B07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7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704020202020204" pitchFamily="34" charset="0"/>
              <a:buChar char="•"/>
              <a:defRPr kumimoji="0" sz="1400" b="0" i="0" u="none" strike="noStrike" cap="none" spc="150" normalizeH="0" baseline="0">
                <a:solidFill>
                  <a:schemeClr val="tx1">
                    <a:lumMod val="65000"/>
                    <a:lumOff val="35000"/>
                  </a:schemeClr>
                </a:solidFill>
                <a:uFillTx/>
                <a:latin typeface="Arial" panose="020B0704020202020204" pitchFamily="34" charset="0"/>
                <a:ea typeface="微软雅黑" panose="020B0503020204020204" charset="-122"/>
              </a:defRPr>
            </a:lvl5pPr>
            <a:lvl6pPr indent="0">
              <a:lnSpc>
                <a:spcPct val="90000"/>
              </a:lnSpc>
              <a:spcBef>
                <a:spcPts val="500"/>
              </a:spcBef>
              <a:buFont typeface="Arial" panose="020B0704020202020204" pitchFamily="34" charset="0"/>
              <a:buNone/>
            </a:lvl6pPr>
            <a:lvl7pPr marL="2971800" indent="-228600">
              <a:lnSpc>
                <a:spcPct val="90000"/>
              </a:lnSpc>
              <a:spcBef>
                <a:spcPts val="500"/>
              </a:spcBef>
              <a:buFont typeface="Arial" panose="020B0704020202020204" pitchFamily="34" charset="0"/>
              <a:buChar char="•"/>
            </a:lvl7pPr>
            <a:lvl8pPr marL="3429000" indent="-228600">
              <a:lnSpc>
                <a:spcPct val="90000"/>
              </a:lnSpc>
              <a:spcBef>
                <a:spcPts val="500"/>
              </a:spcBef>
              <a:buFont typeface="Arial" panose="020B0704020202020204" pitchFamily="34" charset="0"/>
              <a:buChar char="•"/>
            </a:lvl8pPr>
            <a:lvl9pPr marL="3886200" indent="-228600">
              <a:lnSpc>
                <a:spcPct val="90000"/>
              </a:lnSpc>
              <a:spcBef>
                <a:spcPts val="500"/>
              </a:spcBef>
              <a:buFont typeface="Arial" panose="020B0704020202020204" pitchFamily="34" charset="0"/>
              <a:buChar char="•"/>
            </a:lvl9pPr>
          </a:lstStyle>
          <a:p>
            <a:pPr marL="0" indent="0" algn="l">
              <a:buNone/>
            </a:pPr>
            <a:r>
              <a:rPr lang="zh-CN" altLang="en-US" sz="1400" spc="130" dirty="0">
                <a:ln>
                  <a:noFill/>
                  <a:prstDash val="sysDot"/>
                </a:ln>
                <a:solidFill>
                  <a:schemeClr val="tx1">
                    <a:lumMod val="65000"/>
                    <a:lumOff val="35000"/>
                  </a:schemeClr>
                </a:solidFill>
                <a:sym typeface="+mn-ea"/>
              </a:rPr>
              <a:t>单击此处添加文本具体内容，简明扼要地阐述您的观点。根据需要可酌情增减文字，以便观者准确地理解您传达的思想</a:t>
            </a:r>
            <a:endParaRPr lang="zh-CN" altLang="en-US" sz="1400" spc="130" dirty="0">
              <a:ln>
                <a:noFill/>
                <a:prstDash val="sysDot"/>
              </a:ln>
              <a:solidFill>
                <a:schemeClr val="tx1">
                  <a:lumMod val="65000"/>
                  <a:lumOff val="35000"/>
                </a:schemeClr>
              </a:solidFill>
              <a:sym typeface="+mn-ea"/>
            </a:endParaRPr>
          </a:p>
        </p:txBody>
      </p:sp>
      <p:pic>
        <p:nvPicPr>
          <p:cNvPr id="6" name="图片对象" descr="C:/Users/xiaonian/Downloads/图片4.png图片4"/>
          <p:cNvPicPr>
            <a:picLocks noChangeAspect="1"/>
          </p:cNvPicPr>
          <p:nvPr>
            <p:custDataLst>
              <p:tags r:id="rId7"/>
            </p:custDataLst>
          </p:nvPr>
        </p:nvPicPr>
        <p:blipFill>
          <a:blip r:embed="rId8"/>
          <a:srcRect l="1080" r="1080" b="4041"/>
          <a:stretch>
            <a:fillRect/>
          </a:stretch>
        </p:blipFill>
        <p:spPr>
          <a:xfrm>
            <a:off x="7123430" y="1676400"/>
            <a:ext cx="3759200" cy="4347210"/>
          </a:xfrm>
          <a:prstGeom prst="roundRect">
            <a:avLst>
              <a:gd name="adj" fmla="val 5251"/>
            </a:avLst>
          </a:prstGeom>
        </p:spPr>
      </p:pic>
    </p:spTree>
    <p:custDataLst>
      <p:tags r:id="rId9"/>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矩形 29"/>
          <p:cNvSpPr/>
          <p:nvPr>
            <p:custDataLst>
              <p:tags r:id="rId1"/>
            </p:custDataLst>
          </p:nvPr>
        </p:nvSpPr>
        <p:spPr>
          <a:xfrm>
            <a:off x="0" y="458470"/>
            <a:ext cx="5761990" cy="28835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VCG41N1134702910"/>
          <p:cNvPicPr>
            <a:picLocks noChangeAspect="1"/>
          </p:cNvPicPr>
          <p:nvPr>
            <p:custDataLst>
              <p:tags r:id="rId2"/>
            </p:custDataLst>
          </p:nvPr>
        </p:nvPicPr>
        <p:blipFill>
          <a:blip r:embed="rId3">
            <a:lum contrast="-6000"/>
          </a:blip>
          <a:srcRect/>
          <a:stretch>
            <a:fillRect/>
          </a:stretch>
        </p:blipFill>
        <p:spPr>
          <a:xfrm>
            <a:off x="5761990" y="459740"/>
            <a:ext cx="6430010" cy="2882265"/>
          </a:xfrm>
          <a:prstGeom prst="rect">
            <a:avLst/>
          </a:prstGeom>
          <a:solidFill>
            <a:schemeClr val="accent1"/>
          </a:solidFill>
          <a:ln>
            <a:solidFill>
              <a:schemeClr val="bg1">
                <a:lumMod val="65000"/>
              </a:schemeClr>
            </a:solidFill>
          </a:ln>
        </p:spPr>
      </p:pic>
      <p:pic>
        <p:nvPicPr>
          <p:cNvPr id="100" name="图片 99"/>
          <p:cNvPicPr/>
          <p:nvPr>
            <p:custDataLst>
              <p:tags r:id="rId4"/>
            </p:custDataLst>
          </p:nvPr>
        </p:nvPicPr>
        <p:blipFill>
          <a:blip r:embed="rId5"/>
          <a:srcRect t="5327" b="3505"/>
          <a:stretch>
            <a:fillRect/>
          </a:stretch>
        </p:blipFill>
        <p:spPr>
          <a:xfrm>
            <a:off x="0" y="3510915"/>
            <a:ext cx="6430645" cy="2890520"/>
          </a:xfrm>
          <a:prstGeom prst="rect">
            <a:avLst/>
          </a:prstGeom>
          <a:solidFill>
            <a:schemeClr val="accent1"/>
          </a:solidFill>
          <a:ln w="9525">
            <a:solidFill>
              <a:schemeClr val="bg1">
                <a:lumMod val="65000"/>
              </a:schemeClr>
            </a:solidFill>
          </a:ln>
        </p:spPr>
      </p:pic>
      <p:sp>
        <p:nvSpPr>
          <p:cNvPr id="36" name="正文"/>
          <p:cNvSpPr txBox="1"/>
          <p:nvPr>
            <p:custDataLst>
              <p:tags r:id="rId6"/>
            </p:custDataLst>
          </p:nvPr>
        </p:nvSpPr>
        <p:spPr>
          <a:xfrm>
            <a:off x="699770" y="1929130"/>
            <a:ext cx="4590414" cy="1050290"/>
          </a:xfrm>
          <a:prstGeom prst="rect">
            <a:avLst/>
          </a:prstGeom>
          <a:noFill/>
        </p:spPr>
        <p:txBody>
          <a:bodyPr wrap="square" lIns="324000" tIns="0" rIns="180000" bIns="0" rtlCol="0" anchor="t" anchorCtr="0">
            <a:normAutofit/>
          </a:bodyPr>
          <a:lstStyle/>
          <a:p>
            <a:pPr indent="0" algn="l" fontAlgn="auto">
              <a:lnSpc>
                <a:spcPct val="130000"/>
              </a:lnSpc>
            </a:pPr>
            <a:r>
              <a:rPr lang="zh-CN" altLang="en-US" sz="1400" spc="150" dirty="0">
                <a:solidFill>
                  <a:srgbClr val="FFFFFF"/>
                </a:solidFill>
                <a:latin typeface="+mn-ea"/>
                <a:sym typeface="+mn-ea"/>
              </a:rPr>
              <a:t>单击此处添加文本具体内容，简明扼要地阐述您的观点根据需要可酌情增减文字，以便观者准确地理解您传达的思想</a:t>
            </a:r>
            <a:endParaRPr lang="zh-CN" altLang="en-US" sz="1400" spc="150" dirty="0">
              <a:solidFill>
                <a:srgbClr val="FFFFFF"/>
              </a:solidFill>
              <a:latin typeface="+mn-ea"/>
              <a:sym typeface="+mn-ea"/>
            </a:endParaRPr>
          </a:p>
        </p:txBody>
      </p:sp>
      <p:sp>
        <p:nvSpPr>
          <p:cNvPr id="37" name="矩形 36"/>
          <p:cNvSpPr/>
          <p:nvPr>
            <p:custDataLst>
              <p:tags r:id="rId7"/>
            </p:custDataLst>
          </p:nvPr>
        </p:nvSpPr>
        <p:spPr>
          <a:xfrm>
            <a:off x="6431280" y="3510915"/>
            <a:ext cx="5760720" cy="2890520"/>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正文"/>
          <p:cNvSpPr txBox="1"/>
          <p:nvPr>
            <p:custDataLst>
              <p:tags r:id="rId8"/>
            </p:custDataLst>
          </p:nvPr>
        </p:nvSpPr>
        <p:spPr>
          <a:xfrm>
            <a:off x="7016433" y="4452620"/>
            <a:ext cx="4590414" cy="1007110"/>
          </a:xfrm>
          <a:prstGeom prst="rect">
            <a:avLst/>
          </a:prstGeom>
          <a:noFill/>
        </p:spPr>
        <p:txBody>
          <a:bodyPr wrap="square" lIns="324000" tIns="0" rIns="144000" bIns="0" rtlCol="0" anchor="t" anchorCtr="0">
            <a:normAutofit/>
          </a:bodyPr>
          <a:lstStyle/>
          <a:p>
            <a:pPr indent="0" algn="l" fontAlgn="auto">
              <a:lnSpc>
                <a:spcPct val="130000"/>
              </a:lnSpc>
            </a:pPr>
            <a:r>
              <a:rPr lang="zh-CN" altLang="en-US" sz="1400" spc="150" dirty="0">
                <a:solidFill>
                  <a:srgbClr val="FFFFFF"/>
                </a:solidFill>
                <a:latin typeface="+mn-ea"/>
                <a:sym typeface="+mn-ea"/>
              </a:rPr>
              <a:t>单击此处添加文本具体内容，简明扼要地阐述您的观点根据需要可酌情增减文字，以便观者准确地理解您传达的思想</a:t>
            </a:r>
            <a:endParaRPr lang="zh-CN" altLang="en-US" sz="1400" spc="150" dirty="0">
              <a:solidFill>
                <a:srgbClr val="FFFFFF"/>
              </a:solidFill>
              <a:latin typeface="+mn-ea"/>
              <a:sym typeface="+mn-ea"/>
            </a:endParaRPr>
          </a:p>
        </p:txBody>
      </p:sp>
      <p:sp>
        <p:nvSpPr>
          <p:cNvPr id="17" name="标题 16"/>
          <p:cNvSpPr>
            <a:spLocks noGrp="1"/>
          </p:cNvSpPr>
          <p:nvPr>
            <p:ph type="title"/>
            <p:custDataLst>
              <p:tags r:id="rId9"/>
            </p:custDataLst>
          </p:nvPr>
        </p:nvSpPr>
        <p:spPr>
          <a:xfrm>
            <a:off x="699770" y="1017270"/>
            <a:ext cx="4590415" cy="705485"/>
          </a:xfrm>
        </p:spPr>
        <p:txBody>
          <a:bodyPr vert="horz" lIns="90170" tIns="46990" rIns="90170" bIns="46990" rtlCol="0" anchor="ctr" anchorCtr="0">
            <a:normAutofit/>
          </a:bodyPr>
          <a:lstStyle/>
          <a:p>
            <a:pPr lvl="0" algn="ctr">
              <a:buClrTx/>
              <a:buSzTx/>
              <a:buFontTx/>
            </a:pPr>
            <a:r>
              <a:rPr lang="zh-CN" altLang="en-US" sz="3600" dirty="0">
                <a:solidFill>
                  <a:srgbClr val="FFFFFF"/>
                </a:solidFill>
                <a:latin typeface="+mj-ea"/>
                <a:ea typeface="+mj-ea"/>
                <a:sym typeface="+mn-ea"/>
              </a:rPr>
              <a:t>单击此处添加标题</a:t>
            </a:r>
            <a:endParaRPr lang="zh-CN" altLang="en-US" sz="3600" dirty="0">
              <a:solidFill>
                <a:srgbClr val="FFFFFF"/>
              </a:solidFill>
              <a:latin typeface="+mj-ea"/>
              <a:ea typeface="+mj-ea"/>
              <a:sym typeface="+mn-ea"/>
            </a:endParaRPr>
          </a:p>
        </p:txBody>
      </p:sp>
    </p:spTree>
    <p:custDataLst>
      <p:tags r:id="rId10"/>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图片 15" descr="E:\下载\VCG41N1439450775.jpgVCG41N1439450775"/>
          <p:cNvPicPr>
            <a:picLocks noChangeAspect="1"/>
          </p:cNvPicPr>
          <p:nvPr>
            <p:custDataLst>
              <p:tags r:id="rId1"/>
            </p:custDataLst>
          </p:nvPr>
        </p:nvPicPr>
        <p:blipFill>
          <a:blip r:embed="rId2"/>
          <a:srcRect/>
          <a:stretch>
            <a:fillRect/>
          </a:stretch>
        </p:blipFill>
        <p:spPr>
          <a:xfrm flipH="1">
            <a:off x="-21590" y="0"/>
            <a:ext cx="12213590" cy="6858000"/>
          </a:xfrm>
          <a:prstGeom prst="rect">
            <a:avLst/>
          </a:prstGeom>
        </p:spPr>
      </p:pic>
      <p:sp>
        <p:nvSpPr>
          <p:cNvPr id="14" name="矩形 13"/>
          <p:cNvSpPr/>
          <p:nvPr>
            <p:custDataLst>
              <p:tags r:id="rId3"/>
            </p:custDataLst>
          </p:nvPr>
        </p:nvSpPr>
        <p:spPr>
          <a:xfrm>
            <a:off x="736918" y="0"/>
            <a:ext cx="5055235" cy="685419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p:cNvSpPr>
            <a:spLocks noGrp="1"/>
          </p:cNvSpPr>
          <p:nvPr>
            <p:ph type="title"/>
            <p:custDataLst>
              <p:tags r:id="rId4"/>
            </p:custDataLst>
          </p:nvPr>
        </p:nvSpPr>
        <p:spPr>
          <a:xfrm>
            <a:off x="1506855" y="887730"/>
            <a:ext cx="3578225" cy="1715135"/>
          </a:xfrm>
        </p:spPr>
        <p:txBody>
          <a:bodyPr anchor="b" anchorCtr="0">
            <a:normAutofit/>
          </a:bodyPr>
          <a:lstStyle/>
          <a:p>
            <a:pPr algn="l"/>
            <a:r>
              <a:rPr lang="zh-CN" altLang="en-US" dirty="0">
                <a:solidFill>
                  <a:srgbClr val="FFFFFF"/>
                </a:solidFill>
                <a:latin typeface="+mj-ea"/>
                <a:ea typeface="+mj-ea"/>
                <a:sym typeface="+mn-ea"/>
              </a:rPr>
              <a:t>单击添加标题</a:t>
            </a:r>
            <a:endParaRPr lang="zh-CN" altLang="en-US" dirty="0">
              <a:solidFill>
                <a:srgbClr val="FFFFFF"/>
              </a:solidFill>
              <a:latin typeface="+mj-ea"/>
              <a:ea typeface="+mj-ea"/>
              <a:sym typeface="+mn-ea"/>
            </a:endParaRPr>
          </a:p>
        </p:txBody>
      </p:sp>
      <p:sp>
        <p:nvSpPr>
          <p:cNvPr id="4" name="文本占位符 3"/>
          <p:cNvSpPr>
            <a:spLocks noGrp="1"/>
          </p:cNvSpPr>
          <p:nvPr>
            <p:ph type="body" idx="1"/>
            <p:custDataLst>
              <p:tags r:id="rId5"/>
            </p:custDataLst>
          </p:nvPr>
        </p:nvSpPr>
        <p:spPr>
          <a:xfrm>
            <a:off x="1506855" y="2602865"/>
            <a:ext cx="3578225" cy="575945"/>
          </a:xfrm>
        </p:spPr>
        <p:txBody>
          <a:bodyPr>
            <a:normAutofit/>
          </a:bodyPr>
          <a:lstStyle/>
          <a:p>
            <a:pPr algn="l"/>
            <a:r>
              <a:rPr lang="zh-CN" altLang="en-US" dirty="0">
                <a:solidFill>
                  <a:srgbClr val="FFFFFF"/>
                </a:solidFill>
                <a:latin typeface="+mn-ea"/>
                <a:ea typeface="+mn-ea"/>
              </a:rPr>
              <a:t>单击此处添加副标题</a:t>
            </a:r>
            <a:endParaRPr lang="zh-CN" altLang="en-US" dirty="0">
              <a:solidFill>
                <a:srgbClr val="FFFFFF"/>
              </a:solidFill>
              <a:latin typeface="+mn-ea"/>
              <a:ea typeface="+mn-ea"/>
            </a:endParaRPr>
          </a:p>
        </p:txBody>
      </p:sp>
      <p:sp>
        <p:nvSpPr>
          <p:cNvPr id="15" name="正文"/>
          <p:cNvSpPr txBox="1"/>
          <p:nvPr>
            <p:custDataLst>
              <p:tags r:id="rId6"/>
            </p:custDataLst>
          </p:nvPr>
        </p:nvSpPr>
        <p:spPr>
          <a:xfrm>
            <a:off x="1506855" y="3182620"/>
            <a:ext cx="3578225" cy="2553970"/>
          </a:xfrm>
          <a:prstGeom prst="rect">
            <a:avLst/>
          </a:prstGeom>
          <a:noFill/>
        </p:spPr>
        <p:txBody>
          <a:bodyPr wrap="square" lIns="107950" tIns="0" rIns="107950" bIns="0" rtlCol="0" anchor="t" anchorCtr="0">
            <a:normAutofit/>
          </a:bodyPr>
          <a:lstStyle/>
          <a:p>
            <a:pPr indent="0" algn="l" fontAlgn="auto">
              <a:lnSpc>
                <a:spcPct val="130000"/>
              </a:lnSpc>
            </a:pPr>
            <a:r>
              <a:rPr lang="zh-CN" altLang="en-US" sz="1400" spc="150" dirty="0">
                <a:solidFill>
                  <a:srgbClr val="FFFFFF">
                    <a:alpha val="80000"/>
                  </a:srgbClr>
                </a:solidFill>
                <a:latin typeface="+mn-ea"/>
                <a:sym typeface="+mn-ea"/>
              </a:rPr>
              <a:t>单击此处输入你的项正文,文字是您思想的提炼， 请尽量言简意赅的阐述观点此处输入你的正文,文字是您思想的提炼请尽量言简意赅的阐述观点此处输入你的项正文,文字是您思想的提炼，请尽量言简意赅的阐述观点</a:t>
            </a:r>
            <a:endParaRPr lang="zh-CN" altLang="en-US" sz="1400" spc="150" dirty="0">
              <a:solidFill>
                <a:srgbClr val="FFFFFF">
                  <a:alpha val="80000"/>
                </a:srgbClr>
              </a:solidFill>
              <a:latin typeface="+mn-ea"/>
              <a:sym typeface="+mn-ea"/>
            </a:endParaRPr>
          </a:p>
          <a:p>
            <a:pPr indent="0" algn="l" fontAlgn="auto">
              <a:lnSpc>
                <a:spcPct val="130000"/>
              </a:lnSpc>
            </a:pPr>
            <a:endParaRPr lang="zh-CN" altLang="en-US" sz="1400" spc="150" dirty="0">
              <a:solidFill>
                <a:srgbClr val="FFFFFF">
                  <a:alpha val="80000"/>
                </a:srgbClr>
              </a:solidFill>
              <a:latin typeface="+mn-ea"/>
              <a:sym typeface="+mn-ea"/>
            </a:endParaRPr>
          </a:p>
        </p:txBody>
      </p:sp>
    </p:spTree>
    <p:custDataLst>
      <p:tags r:id="rId7"/>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p:txBody>
          <a:bodyPr/>
          <a:lstStyle/>
          <a:p>
            <a:pPr lvl="0"/>
            <a:r>
              <a:rPr lang="zh-CN" altLang="en-US"/>
              <a:t>单击此处添加标题</a:t>
            </a:r>
            <a:endParaRPr lang="zh-CN" altLang="en-US"/>
          </a:p>
        </p:txBody>
      </p:sp>
      <p:pic>
        <p:nvPicPr>
          <p:cNvPr id="117" name="图片 116" descr="VCG41490774222"/>
          <p:cNvPicPr>
            <a:picLocks noChangeAspect="1"/>
          </p:cNvPicPr>
          <p:nvPr>
            <p:custDataLst>
              <p:tags r:id="rId3"/>
            </p:custDataLst>
          </p:nvPr>
        </p:nvPicPr>
        <p:blipFill>
          <a:blip r:embed="rId4"/>
          <a:srcRect l="162" t="28425" r="-209" b="46135"/>
          <a:stretch>
            <a:fillRect/>
          </a:stretch>
        </p:blipFill>
        <p:spPr>
          <a:xfrm>
            <a:off x="608965" y="1458595"/>
            <a:ext cx="11002010" cy="2047875"/>
          </a:xfrm>
          <a:prstGeom prst="rect">
            <a:avLst/>
          </a:prstGeom>
          <a:solidFill>
            <a:schemeClr val="accent1">
              <a:alpha val="13000"/>
            </a:schemeClr>
          </a:solidFill>
          <a:ln>
            <a:solidFill>
              <a:schemeClr val="bg1">
                <a:lumMod val="75000"/>
              </a:schemeClr>
            </a:solidFill>
          </a:ln>
        </p:spPr>
      </p:pic>
      <p:sp>
        <p:nvSpPr>
          <p:cNvPr id="118" name="矩形 117"/>
          <p:cNvSpPr/>
          <p:nvPr>
            <p:custDataLst>
              <p:tags r:id="rId5"/>
            </p:custDataLst>
          </p:nvPr>
        </p:nvSpPr>
        <p:spPr>
          <a:xfrm>
            <a:off x="607695" y="1460500"/>
            <a:ext cx="11003280" cy="2057400"/>
          </a:xfrm>
          <a:prstGeom prst="rect">
            <a:avLst/>
          </a:prstGeom>
          <a:solidFill>
            <a:schemeClr val="dk1">
              <a:alpha val="13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119" name="圆角矩形 118"/>
          <p:cNvSpPr/>
          <p:nvPr>
            <p:custDataLst>
              <p:tags r:id="rId6"/>
            </p:custDataLst>
          </p:nvPr>
        </p:nvSpPr>
        <p:spPr>
          <a:xfrm>
            <a:off x="864235" y="2437765"/>
            <a:ext cx="10463530" cy="4081780"/>
          </a:xfrm>
          <a:prstGeom prst="roundRect">
            <a:avLst>
              <a:gd name="adj" fmla="val 8422"/>
            </a:avLst>
          </a:prstGeom>
          <a:solidFill>
            <a:srgbClr val="FFFFFF"/>
          </a:solidFill>
          <a:ln>
            <a:noFill/>
          </a:ln>
          <a:effectLst>
            <a:innerShdw blurRad="63500" dist="50800" dir="2700000">
              <a:prstClr val="black">
                <a:alpha val="9000"/>
              </a:prstClr>
            </a:inn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121" name="正文"/>
          <p:cNvSpPr txBox="1"/>
          <p:nvPr>
            <p:custDataLst>
              <p:tags r:id="rId7"/>
            </p:custDataLst>
          </p:nvPr>
        </p:nvSpPr>
        <p:spPr>
          <a:xfrm>
            <a:off x="7430770" y="3442970"/>
            <a:ext cx="2970530" cy="2549525"/>
          </a:xfrm>
          <a:prstGeom prst="rect">
            <a:avLst/>
          </a:prstGeom>
          <a:noFill/>
        </p:spPr>
        <p:txBody>
          <a:bodyPr wrap="square" lIns="0" tIns="0" rIns="0" bIns="0" rtlCol="0" anchor="t" anchorCtr="0">
            <a:normAutofit/>
          </a:bodyPr>
          <a:lstStyle/>
          <a:p>
            <a:pPr indent="0" algn="l" fontAlgn="auto">
              <a:lnSpc>
                <a:spcPct val="130000"/>
              </a:lnSpc>
            </a:pPr>
            <a:r>
              <a:rPr lang="zh-CN" altLang="en-US" sz="1400" spc="150" dirty="0">
                <a:solidFill>
                  <a:srgbClr val="333333"/>
                </a:solidFill>
                <a:latin typeface="+mn-ea"/>
                <a:sym typeface="+mn-ea"/>
              </a:rPr>
              <a:t>单击此处输入你的项正文，文字是您思想的提炼，请尽量言简意赅的阐述观点</a:t>
            </a:r>
            <a:endParaRPr lang="zh-CN" altLang="en-US" sz="1400" spc="150" dirty="0">
              <a:solidFill>
                <a:srgbClr val="333333"/>
              </a:solidFill>
              <a:latin typeface="+mn-ea"/>
              <a:sym typeface="+mn-ea"/>
            </a:endParaRPr>
          </a:p>
          <a:p>
            <a:pPr indent="0" algn="l" fontAlgn="auto">
              <a:lnSpc>
                <a:spcPct val="130000"/>
              </a:lnSpc>
            </a:pPr>
            <a:r>
              <a:rPr lang="zh-CN" altLang="en-US" sz="1400" spc="150" dirty="0">
                <a:solidFill>
                  <a:srgbClr val="333333"/>
                </a:solidFill>
                <a:latin typeface="+mn-ea"/>
                <a:sym typeface="+mn-ea"/>
              </a:rPr>
              <a:t>单击此处输入你的项正文，文字是您思想的提炼，请尽量言简意赅的阐述观点</a:t>
            </a:r>
            <a:endParaRPr lang="zh-CN" altLang="en-US" sz="1400" spc="150" dirty="0">
              <a:solidFill>
                <a:srgbClr val="333333"/>
              </a:solidFill>
              <a:latin typeface="+mn-ea"/>
              <a:sym typeface="+mn-ea"/>
            </a:endParaRPr>
          </a:p>
          <a:p>
            <a:pPr indent="0" algn="l" fontAlgn="auto">
              <a:lnSpc>
                <a:spcPct val="130000"/>
              </a:lnSpc>
            </a:pPr>
            <a:r>
              <a:rPr lang="zh-CN" altLang="en-US" sz="1400" spc="150" dirty="0">
                <a:solidFill>
                  <a:srgbClr val="333333"/>
                </a:solidFill>
                <a:latin typeface="+mn-ea"/>
                <a:sym typeface="+mn-ea"/>
              </a:rPr>
              <a:t>单击此处输入你的项正文，文字是您思想的提炼，请尽量言简意赅的阐述观点</a:t>
            </a:r>
            <a:endParaRPr lang="zh-CN" altLang="en-US" sz="1400" spc="150" dirty="0">
              <a:solidFill>
                <a:srgbClr val="333333"/>
              </a:solidFill>
              <a:latin typeface="+mn-ea"/>
              <a:sym typeface="+mn-ea"/>
            </a:endParaRPr>
          </a:p>
        </p:txBody>
      </p:sp>
      <p:sp>
        <p:nvSpPr>
          <p:cNvPr id="122" name="标题"/>
          <p:cNvSpPr txBox="1"/>
          <p:nvPr>
            <p:custDataLst>
              <p:tags r:id="rId8"/>
            </p:custDataLst>
          </p:nvPr>
        </p:nvSpPr>
        <p:spPr>
          <a:xfrm>
            <a:off x="7430770" y="3003550"/>
            <a:ext cx="2970530" cy="373380"/>
          </a:xfrm>
          <a:prstGeom prst="rect">
            <a:avLst/>
          </a:prstGeom>
          <a:noFill/>
        </p:spPr>
        <p:txBody>
          <a:bodyPr wrap="square" lIns="0" tIns="0" rIns="0" bIns="0" rtlCol="0" anchor="b">
            <a:normAutofit/>
          </a:bodyPr>
          <a:lstStyle/>
          <a:p>
            <a:r>
              <a:rPr lang="zh-CN" altLang="en-US" b="1" spc="300" dirty="0">
                <a:solidFill>
                  <a:srgbClr val="333333"/>
                </a:solidFill>
                <a:latin typeface="+mn-ea"/>
              </a:rPr>
              <a:t>添加标题</a:t>
            </a:r>
            <a:endParaRPr lang="zh-CN" altLang="en-US" b="1" spc="300" dirty="0">
              <a:solidFill>
                <a:srgbClr val="333333"/>
              </a:solidFill>
              <a:latin typeface="+mn-ea"/>
            </a:endParaRPr>
          </a:p>
        </p:txBody>
      </p:sp>
      <p:graphicFrame>
        <p:nvGraphicFramePr>
          <p:cNvPr id="2" name="图表 1"/>
          <p:cNvGraphicFramePr/>
          <p:nvPr>
            <p:custDataLst>
              <p:tags r:id="rId9"/>
            </p:custDataLst>
          </p:nvPr>
        </p:nvGraphicFramePr>
        <p:xfrm>
          <a:off x="1574800" y="3089275"/>
          <a:ext cx="5398770" cy="2995295"/>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10"/>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a:solidFill>
                  <a:schemeClr val="tx1"/>
                </a:solidFill>
                <a:sym typeface="+mn-ea"/>
              </a:rPr>
              <a:t>单击此处添加标题</a:t>
            </a:r>
            <a:endParaRPr lang="zh-CN" altLang="en-US">
              <a:solidFill>
                <a:schemeClr val="tx1"/>
              </a:solidFill>
              <a:sym typeface="+mn-ea"/>
            </a:endParaRPr>
          </a:p>
        </p:txBody>
      </p:sp>
      <p:pic>
        <p:nvPicPr>
          <p:cNvPr id="55" name="图片 54" descr="7832098"/>
          <p:cNvPicPr>
            <a:picLocks noChangeAspect="1"/>
          </p:cNvPicPr>
          <p:nvPr>
            <p:custDataLst>
              <p:tags r:id="rId2"/>
            </p:custDataLst>
          </p:nvPr>
        </p:nvPicPr>
        <p:blipFill>
          <a:blip r:embed="rId3"/>
          <a:srcRect l="8094" t="1546" r="8969" b="1963"/>
          <a:stretch>
            <a:fillRect/>
          </a:stretch>
        </p:blipFill>
        <p:spPr>
          <a:xfrm>
            <a:off x="2919730" y="2435225"/>
            <a:ext cx="1781810" cy="3101975"/>
          </a:xfrm>
          <a:custGeom>
            <a:avLst/>
            <a:gdLst/>
            <a:ahLst/>
            <a:cxnLst>
              <a:cxn ang="3">
                <a:pos x="hc" y="t"/>
              </a:cxn>
              <a:cxn ang="cd2">
                <a:pos x="l" y="vc"/>
              </a:cxn>
              <a:cxn ang="cd4">
                <a:pos x="hc" y="b"/>
              </a:cxn>
              <a:cxn ang="0">
                <a:pos x="r" y="vc"/>
              </a:cxn>
            </a:cxnLst>
            <a:rect l="l" t="t" r="r" b="b"/>
            <a:pathLst>
              <a:path w="3595" h="6369">
                <a:moveTo>
                  <a:pt x="357" y="0"/>
                </a:moveTo>
                <a:lnTo>
                  <a:pt x="3238" y="0"/>
                </a:lnTo>
                <a:lnTo>
                  <a:pt x="3256" y="0"/>
                </a:lnTo>
                <a:cubicBezTo>
                  <a:pt x="3445" y="10"/>
                  <a:pt x="3595" y="166"/>
                  <a:pt x="3595" y="357"/>
                </a:cubicBezTo>
                <a:lnTo>
                  <a:pt x="3595" y="6012"/>
                </a:lnTo>
                <a:cubicBezTo>
                  <a:pt x="3595" y="6209"/>
                  <a:pt x="3435" y="6369"/>
                  <a:pt x="3238" y="6369"/>
                </a:cubicBezTo>
                <a:lnTo>
                  <a:pt x="357" y="6369"/>
                </a:lnTo>
                <a:cubicBezTo>
                  <a:pt x="160" y="6369"/>
                  <a:pt x="0" y="6209"/>
                  <a:pt x="0" y="6012"/>
                </a:cubicBezTo>
                <a:lnTo>
                  <a:pt x="0" y="357"/>
                </a:lnTo>
                <a:cubicBezTo>
                  <a:pt x="0" y="166"/>
                  <a:pt x="150" y="10"/>
                  <a:pt x="339" y="0"/>
                </a:cubicBezTo>
                <a:lnTo>
                  <a:pt x="357" y="0"/>
                </a:lnTo>
                <a:close/>
              </a:path>
            </a:pathLst>
          </a:custGeom>
          <a:ln w="12700">
            <a:solidFill>
              <a:srgbClr val="000000">
                <a:lumMod val="40000"/>
                <a:lumOff val="60000"/>
                <a:alpha val="20000"/>
              </a:srgbClr>
            </a:solidFill>
          </a:ln>
          <a:effectLst/>
        </p:spPr>
      </p:pic>
      <p:pic>
        <p:nvPicPr>
          <p:cNvPr id="56" name="图片 55" descr="7832098"/>
          <p:cNvPicPr>
            <a:picLocks noChangeAspect="1"/>
          </p:cNvPicPr>
          <p:nvPr>
            <p:custDataLst>
              <p:tags r:id="rId4"/>
            </p:custDataLst>
          </p:nvPr>
        </p:nvPicPr>
        <p:blipFill>
          <a:blip r:embed="rId5"/>
          <a:srcRect/>
          <a:stretch>
            <a:fillRect/>
          </a:stretch>
        </p:blipFill>
        <p:spPr>
          <a:xfrm>
            <a:off x="7491095" y="2465070"/>
            <a:ext cx="1765300" cy="3075305"/>
          </a:xfrm>
          <a:custGeom>
            <a:avLst/>
            <a:gdLst/>
            <a:ahLst/>
            <a:cxnLst>
              <a:cxn ang="3">
                <a:pos x="hc" y="t"/>
              </a:cxn>
              <a:cxn ang="cd2">
                <a:pos x="l" y="vc"/>
              </a:cxn>
              <a:cxn ang="cd4">
                <a:pos x="hc" y="b"/>
              </a:cxn>
              <a:cxn ang="0">
                <a:pos x="r" y="vc"/>
              </a:cxn>
            </a:cxnLst>
            <a:rect l="l" t="t" r="r" b="b"/>
            <a:pathLst>
              <a:path w="3595" h="6369">
                <a:moveTo>
                  <a:pt x="357" y="0"/>
                </a:moveTo>
                <a:lnTo>
                  <a:pt x="3238" y="0"/>
                </a:lnTo>
                <a:lnTo>
                  <a:pt x="3256" y="0"/>
                </a:lnTo>
                <a:cubicBezTo>
                  <a:pt x="3445" y="10"/>
                  <a:pt x="3595" y="166"/>
                  <a:pt x="3595" y="357"/>
                </a:cubicBezTo>
                <a:lnTo>
                  <a:pt x="3595" y="6012"/>
                </a:lnTo>
                <a:cubicBezTo>
                  <a:pt x="3595" y="6209"/>
                  <a:pt x="3435" y="6369"/>
                  <a:pt x="3238" y="6369"/>
                </a:cubicBezTo>
                <a:lnTo>
                  <a:pt x="357" y="6369"/>
                </a:lnTo>
                <a:cubicBezTo>
                  <a:pt x="160" y="6369"/>
                  <a:pt x="0" y="6209"/>
                  <a:pt x="0" y="6012"/>
                </a:cubicBezTo>
                <a:lnTo>
                  <a:pt x="0" y="357"/>
                </a:lnTo>
                <a:cubicBezTo>
                  <a:pt x="0" y="166"/>
                  <a:pt x="150" y="10"/>
                  <a:pt x="339" y="0"/>
                </a:cubicBezTo>
                <a:lnTo>
                  <a:pt x="357" y="0"/>
                </a:lnTo>
                <a:close/>
              </a:path>
            </a:pathLst>
          </a:custGeom>
          <a:ln w="12700">
            <a:solidFill>
              <a:srgbClr val="000000">
                <a:lumMod val="40000"/>
                <a:lumOff val="60000"/>
                <a:alpha val="20000"/>
              </a:srgbClr>
            </a:solidFill>
          </a:ln>
          <a:effectLst/>
        </p:spPr>
      </p:pic>
      <p:pic>
        <p:nvPicPr>
          <p:cNvPr id="5" name="图片 4" descr="7805614"/>
          <p:cNvPicPr>
            <a:picLocks noChangeAspect="1"/>
          </p:cNvPicPr>
          <p:nvPr>
            <p:custDataLst>
              <p:tags r:id="rId6"/>
            </p:custDataLst>
          </p:nvPr>
        </p:nvPicPr>
        <p:blipFill>
          <a:blip r:embed="rId7"/>
          <a:srcRect/>
          <a:stretch>
            <a:fillRect/>
          </a:stretch>
        </p:blipFill>
        <p:spPr>
          <a:xfrm>
            <a:off x="4954905" y="1813560"/>
            <a:ext cx="2282825" cy="4044315"/>
          </a:xfrm>
          <a:custGeom>
            <a:avLst/>
            <a:gdLst/>
            <a:ahLst/>
            <a:cxnLst>
              <a:cxn ang="3">
                <a:pos x="hc" y="t"/>
              </a:cxn>
              <a:cxn ang="cd2">
                <a:pos x="l" y="vc"/>
              </a:cxn>
              <a:cxn ang="cd4">
                <a:pos x="hc" y="b"/>
              </a:cxn>
              <a:cxn ang="0">
                <a:pos x="r" y="vc"/>
              </a:cxn>
            </a:cxnLst>
            <a:rect l="l" t="t" r="r" b="b"/>
            <a:pathLst>
              <a:path w="3595" h="6369">
                <a:moveTo>
                  <a:pt x="357" y="0"/>
                </a:moveTo>
                <a:lnTo>
                  <a:pt x="3238" y="0"/>
                </a:lnTo>
                <a:lnTo>
                  <a:pt x="3256" y="0"/>
                </a:lnTo>
                <a:cubicBezTo>
                  <a:pt x="3445" y="10"/>
                  <a:pt x="3595" y="166"/>
                  <a:pt x="3595" y="357"/>
                </a:cubicBezTo>
                <a:lnTo>
                  <a:pt x="3595" y="6012"/>
                </a:lnTo>
                <a:cubicBezTo>
                  <a:pt x="3595" y="6209"/>
                  <a:pt x="3435" y="6369"/>
                  <a:pt x="3238" y="6369"/>
                </a:cubicBezTo>
                <a:lnTo>
                  <a:pt x="357" y="6369"/>
                </a:lnTo>
                <a:cubicBezTo>
                  <a:pt x="160" y="6369"/>
                  <a:pt x="0" y="6209"/>
                  <a:pt x="0" y="6012"/>
                </a:cubicBezTo>
                <a:lnTo>
                  <a:pt x="0" y="357"/>
                </a:lnTo>
                <a:cubicBezTo>
                  <a:pt x="0" y="166"/>
                  <a:pt x="150" y="10"/>
                  <a:pt x="339" y="0"/>
                </a:cubicBezTo>
                <a:lnTo>
                  <a:pt x="357" y="0"/>
                </a:lnTo>
                <a:close/>
              </a:path>
            </a:pathLst>
          </a:custGeom>
          <a:ln w="12700">
            <a:solidFill>
              <a:srgbClr val="000000">
                <a:lumMod val="40000"/>
                <a:lumOff val="60000"/>
                <a:alpha val="20000"/>
              </a:srgbClr>
            </a:solidFill>
          </a:ln>
          <a:effectLst/>
        </p:spPr>
      </p:pic>
      <p:pic>
        <p:nvPicPr>
          <p:cNvPr id="8" name="图片 7" descr="VCG41157740187"/>
          <p:cNvPicPr>
            <a:picLocks noChangeAspect="1"/>
          </p:cNvPicPr>
          <p:nvPr>
            <p:custDataLst>
              <p:tags r:id="rId8"/>
            </p:custDataLst>
          </p:nvPr>
        </p:nvPicPr>
        <p:blipFill>
          <a:blip r:embed="rId9"/>
          <a:srcRect l="18323" r="43342"/>
          <a:stretch>
            <a:fillRect/>
          </a:stretch>
        </p:blipFill>
        <p:spPr>
          <a:xfrm>
            <a:off x="9509760" y="2663190"/>
            <a:ext cx="1541145" cy="2679065"/>
          </a:xfrm>
          <a:custGeom>
            <a:avLst/>
            <a:gdLst/>
            <a:ahLst/>
            <a:cxnLst>
              <a:cxn ang="3">
                <a:pos x="hc" y="t"/>
              </a:cxn>
              <a:cxn ang="cd2">
                <a:pos x="l" y="vc"/>
              </a:cxn>
              <a:cxn ang="cd4">
                <a:pos x="hc" y="b"/>
              </a:cxn>
              <a:cxn ang="0">
                <a:pos x="r" y="vc"/>
              </a:cxn>
            </a:cxnLst>
            <a:rect l="l" t="t" r="r" b="b"/>
            <a:pathLst>
              <a:path w="3595" h="6369">
                <a:moveTo>
                  <a:pt x="357" y="0"/>
                </a:moveTo>
                <a:lnTo>
                  <a:pt x="3238" y="0"/>
                </a:lnTo>
                <a:lnTo>
                  <a:pt x="3256" y="0"/>
                </a:lnTo>
                <a:cubicBezTo>
                  <a:pt x="3445" y="10"/>
                  <a:pt x="3595" y="166"/>
                  <a:pt x="3595" y="357"/>
                </a:cubicBezTo>
                <a:lnTo>
                  <a:pt x="3595" y="6012"/>
                </a:lnTo>
                <a:cubicBezTo>
                  <a:pt x="3595" y="6209"/>
                  <a:pt x="3435" y="6369"/>
                  <a:pt x="3238" y="6369"/>
                </a:cubicBezTo>
                <a:lnTo>
                  <a:pt x="357" y="6369"/>
                </a:lnTo>
                <a:cubicBezTo>
                  <a:pt x="160" y="6369"/>
                  <a:pt x="0" y="6209"/>
                  <a:pt x="0" y="6012"/>
                </a:cubicBezTo>
                <a:lnTo>
                  <a:pt x="0" y="357"/>
                </a:lnTo>
                <a:cubicBezTo>
                  <a:pt x="0" y="166"/>
                  <a:pt x="150" y="10"/>
                  <a:pt x="339" y="0"/>
                </a:cubicBezTo>
                <a:lnTo>
                  <a:pt x="357" y="0"/>
                </a:lnTo>
                <a:close/>
              </a:path>
            </a:pathLst>
          </a:custGeom>
          <a:ln w="12700">
            <a:solidFill>
              <a:srgbClr val="000000">
                <a:lumMod val="40000"/>
                <a:lumOff val="60000"/>
                <a:alpha val="20000"/>
              </a:srgbClr>
            </a:solidFill>
          </a:ln>
          <a:effectLst/>
        </p:spPr>
      </p:pic>
      <p:pic>
        <p:nvPicPr>
          <p:cNvPr id="6" name="图片 5" descr="VCG211135655929"/>
          <p:cNvPicPr>
            <a:picLocks noChangeAspect="1"/>
          </p:cNvPicPr>
          <p:nvPr>
            <p:custDataLst>
              <p:tags r:id="rId10"/>
            </p:custDataLst>
          </p:nvPr>
        </p:nvPicPr>
        <p:blipFill>
          <a:blip r:embed="rId11"/>
          <a:srcRect/>
          <a:stretch>
            <a:fillRect/>
          </a:stretch>
        </p:blipFill>
        <p:spPr>
          <a:xfrm>
            <a:off x="1123950" y="2736850"/>
            <a:ext cx="1542415" cy="2684780"/>
          </a:xfrm>
          <a:custGeom>
            <a:avLst/>
            <a:gdLst/>
            <a:ahLst/>
            <a:cxnLst>
              <a:cxn ang="3">
                <a:pos x="hc" y="t"/>
              </a:cxn>
              <a:cxn ang="cd2">
                <a:pos x="l" y="vc"/>
              </a:cxn>
              <a:cxn ang="cd4">
                <a:pos x="hc" y="b"/>
              </a:cxn>
              <a:cxn ang="0">
                <a:pos x="r" y="vc"/>
              </a:cxn>
            </a:cxnLst>
            <a:rect l="l" t="t" r="r" b="b"/>
            <a:pathLst>
              <a:path w="3595" h="6369">
                <a:moveTo>
                  <a:pt x="357" y="0"/>
                </a:moveTo>
                <a:lnTo>
                  <a:pt x="3238" y="0"/>
                </a:lnTo>
                <a:lnTo>
                  <a:pt x="3256" y="0"/>
                </a:lnTo>
                <a:cubicBezTo>
                  <a:pt x="3445" y="10"/>
                  <a:pt x="3595" y="166"/>
                  <a:pt x="3595" y="357"/>
                </a:cubicBezTo>
                <a:lnTo>
                  <a:pt x="3595" y="6012"/>
                </a:lnTo>
                <a:cubicBezTo>
                  <a:pt x="3595" y="6209"/>
                  <a:pt x="3435" y="6369"/>
                  <a:pt x="3238" y="6369"/>
                </a:cubicBezTo>
                <a:lnTo>
                  <a:pt x="357" y="6369"/>
                </a:lnTo>
                <a:cubicBezTo>
                  <a:pt x="160" y="6369"/>
                  <a:pt x="0" y="6209"/>
                  <a:pt x="0" y="6012"/>
                </a:cubicBezTo>
                <a:lnTo>
                  <a:pt x="0" y="357"/>
                </a:lnTo>
                <a:cubicBezTo>
                  <a:pt x="0" y="166"/>
                  <a:pt x="150" y="10"/>
                  <a:pt x="339" y="0"/>
                </a:cubicBezTo>
                <a:lnTo>
                  <a:pt x="357" y="0"/>
                </a:lnTo>
                <a:close/>
              </a:path>
            </a:pathLst>
          </a:custGeom>
          <a:ln w="12700">
            <a:solidFill>
              <a:srgbClr val="000000">
                <a:lumMod val="40000"/>
                <a:lumOff val="60000"/>
                <a:alpha val="20000"/>
              </a:srgbClr>
            </a:solidFill>
          </a:ln>
          <a:effectLst/>
        </p:spPr>
      </p:pic>
    </p:spTree>
    <p:custDataLst>
      <p:tags r:id="rId12"/>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单击此处添加标题</a:t>
            </a:r>
            <a:endParaRPr lang="zh-CN" altLang="en-US"/>
          </a:p>
        </p:txBody>
      </p:sp>
      <p:sp>
        <p:nvSpPr>
          <p:cNvPr id="14" name="矩形 13"/>
          <p:cNvSpPr/>
          <p:nvPr>
            <p:custDataLst>
              <p:tags r:id="rId2"/>
            </p:custDataLst>
          </p:nvPr>
        </p:nvSpPr>
        <p:spPr>
          <a:xfrm>
            <a:off x="8638540" y="2021840"/>
            <a:ext cx="1979930" cy="360000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3"/>
            </p:custDataLst>
          </p:nvPr>
        </p:nvSpPr>
        <p:spPr>
          <a:xfrm>
            <a:off x="6289675" y="2021840"/>
            <a:ext cx="1979930" cy="360000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8" name="矩形 27"/>
          <p:cNvSpPr/>
          <p:nvPr>
            <p:custDataLst>
              <p:tags r:id="rId4"/>
            </p:custDataLst>
          </p:nvPr>
        </p:nvSpPr>
        <p:spPr>
          <a:xfrm>
            <a:off x="3940810" y="2021840"/>
            <a:ext cx="1979930" cy="360000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dirty="0"/>
          </a:p>
        </p:txBody>
      </p:sp>
      <p:pic>
        <p:nvPicPr>
          <p:cNvPr id="7" name="图片 6" descr="C:/Users/NYX/Desktop/图片/7895980_现代白色空间内部螺旋坡道3d渲染图像.jpg7895980_现代白色空间内部螺旋坡道3d渲染图像"/>
          <p:cNvPicPr>
            <a:picLocks noChangeAspect="1"/>
          </p:cNvPicPr>
          <p:nvPr>
            <p:custDataLst>
              <p:tags r:id="rId5"/>
            </p:custDataLst>
          </p:nvPr>
        </p:nvPicPr>
        <p:blipFill>
          <a:blip r:embed="rId6" cstate="print"/>
          <a:srcRect/>
          <a:stretch>
            <a:fillRect/>
          </a:stretch>
        </p:blipFill>
        <p:spPr>
          <a:xfrm>
            <a:off x="3940810" y="2030730"/>
            <a:ext cx="1979702" cy="1247510"/>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solidFill>
            <a:schemeClr val="accent1"/>
          </a:solidFill>
          <a:ln w="3175">
            <a:solidFill>
              <a:schemeClr val="tx1">
                <a:lumMod val="40000"/>
                <a:lumOff val="60000"/>
                <a:alpha val="20000"/>
              </a:schemeClr>
            </a:solidFill>
          </a:ln>
        </p:spPr>
      </p:pic>
      <p:pic>
        <p:nvPicPr>
          <p:cNvPr id="10" name="图片 9" descr="C:/Users/NYX/Desktop/图片/7741821_3D抽象留白的背景空间.jpg7741821_3D抽象留白的背景空间"/>
          <p:cNvPicPr>
            <a:picLocks noChangeAspect="1"/>
          </p:cNvPicPr>
          <p:nvPr>
            <p:custDataLst>
              <p:tags r:id="rId7"/>
            </p:custDataLst>
          </p:nvPr>
        </p:nvPicPr>
        <p:blipFill>
          <a:blip r:embed="rId8" cstate="print"/>
          <a:srcRect/>
          <a:stretch>
            <a:fillRect/>
          </a:stretch>
        </p:blipFill>
        <p:spPr>
          <a:xfrm>
            <a:off x="6289675" y="2030730"/>
            <a:ext cx="1979702" cy="1247510"/>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solidFill>
            <a:schemeClr val="accent1"/>
          </a:solidFill>
          <a:ln w="3175">
            <a:solidFill>
              <a:schemeClr val="tx1">
                <a:lumMod val="40000"/>
                <a:lumOff val="60000"/>
                <a:alpha val="20000"/>
              </a:schemeClr>
            </a:solidFill>
          </a:ln>
        </p:spPr>
      </p:pic>
      <p:pic>
        <p:nvPicPr>
          <p:cNvPr id="11" name="图片 10" descr="C:/Users/NYX/Desktop/图片/7805654_剧院建筑与建筑广场.jpg7805654_剧院建筑与建筑广场"/>
          <p:cNvPicPr>
            <a:picLocks noChangeAspect="1"/>
          </p:cNvPicPr>
          <p:nvPr>
            <p:custDataLst>
              <p:tags r:id="rId9"/>
            </p:custDataLst>
          </p:nvPr>
        </p:nvPicPr>
        <p:blipFill>
          <a:blip r:embed="rId10" cstate="print"/>
          <a:srcRect/>
          <a:stretch>
            <a:fillRect/>
          </a:stretch>
        </p:blipFill>
        <p:spPr>
          <a:xfrm>
            <a:off x="8638540" y="2030730"/>
            <a:ext cx="1979702" cy="1247510"/>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solidFill>
            <a:schemeClr val="accent1"/>
          </a:solidFill>
          <a:ln w="3175">
            <a:solidFill>
              <a:schemeClr val="tx1">
                <a:lumMod val="40000"/>
                <a:lumOff val="60000"/>
                <a:alpha val="20000"/>
              </a:schemeClr>
            </a:solidFill>
          </a:ln>
        </p:spPr>
      </p:pic>
      <p:sp>
        <p:nvSpPr>
          <p:cNvPr id="3" name="矩形 2"/>
          <p:cNvSpPr/>
          <p:nvPr>
            <p:custDataLst>
              <p:tags r:id="rId11"/>
            </p:custDataLst>
          </p:nvPr>
        </p:nvSpPr>
        <p:spPr>
          <a:xfrm>
            <a:off x="1591945" y="2021840"/>
            <a:ext cx="1979930" cy="360000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dirty="0"/>
          </a:p>
        </p:txBody>
      </p:sp>
      <p:pic>
        <p:nvPicPr>
          <p:cNvPr id="6" name="图片 5" descr="7896068_立方体的混沌构造。三维演示"/>
          <p:cNvPicPr>
            <a:picLocks noChangeAspect="1"/>
          </p:cNvPicPr>
          <p:nvPr>
            <p:custDataLst>
              <p:tags r:id="rId12"/>
            </p:custDataLst>
          </p:nvPr>
        </p:nvPicPr>
        <p:blipFill>
          <a:blip r:embed="rId13" cstate="print"/>
          <a:srcRect/>
          <a:stretch>
            <a:fillRect/>
          </a:stretch>
        </p:blipFill>
        <p:spPr>
          <a:xfrm>
            <a:off x="1591945" y="2030730"/>
            <a:ext cx="1979702" cy="1247510"/>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solidFill>
            <a:schemeClr val="accent1"/>
          </a:solidFill>
          <a:ln w="3175">
            <a:solidFill>
              <a:schemeClr val="tx1">
                <a:lumMod val="40000"/>
                <a:lumOff val="60000"/>
                <a:alpha val="20000"/>
              </a:schemeClr>
            </a:solidFill>
          </a:ln>
        </p:spPr>
      </p:pic>
      <p:sp>
        <p:nvSpPr>
          <p:cNvPr id="8" name="正文"/>
          <p:cNvSpPr txBox="1"/>
          <p:nvPr>
            <p:custDataLst>
              <p:tags r:id="rId14"/>
            </p:custDataLst>
          </p:nvPr>
        </p:nvSpPr>
        <p:spPr>
          <a:xfrm>
            <a:off x="1753235" y="4044315"/>
            <a:ext cx="1656715" cy="1321200"/>
          </a:xfrm>
          <a:prstGeom prst="rect">
            <a:avLst/>
          </a:prstGeom>
          <a:noFill/>
        </p:spPr>
        <p:txBody>
          <a:bodyPr wrap="square" lIns="0" tIns="0" rIns="0" bIns="0" rtlCol="0" anchor="t" anchorCtr="0">
            <a:noAutofit/>
          </a:bodyPr>
          <a:lstStyle/>
          <a:p>
            <a:pPr indent="0" algn="l" fontAlgn="auto">
              <a:lnSpc>
                <a:spcPct val="150000"/>
              </a:lnSpc>
            </a:pPr>
            <a:r>
              <a:rPr lang="zh-CN" altLang="en-US" sz="1400" spc="150">
                <a:solidFill>
                  <a:schemeClr val="tx1">
                    <a:lumMod val="85000"/>
                    <a:lumOff val="15000"/>
                  </a:schemeClr>
                </a:solidFill>
                <a:latin typeface="+mn-ea"/>
                <a:cs typeface="+mn-ea"/>
                <a:sym typeface="+mn-ea"/>
              </a:rPr>
              <a:t>单击此处输入你的项正文，文字是您思想的提炼。</a:t>
            </a:r>
            <a:endParaRPr lang="zh-CN" altLang="en-US" sz="1400" spc="150">
              <a:solidFill>
                <a:schemeClr val="tx1">
                  <a:lumMod val="85000"/>
                  <a:lumOff val="15000"/>
                </a:schemeClr>
              </a:solidFill>
              <a:latin typeface="+mn-ea"/>
              <a:cs typeface="+mn-ea"/>
              <a:sym typeface="+mn-ea"/>
            </a:endParaRPr>
          </a:p>
        </p:txBody>
      </p:sp>
      <p:sp>
        <p:nvSpPr>
          <p:cNvPr id="12" name="标题"/>
          <p:cNvSpPr txBox="1"/>
          <p:nvPr>
            <p:custDataLst>
              <p:tags r:id="rId15"/>
            </p:custDataLst>
          </p:nvPr>
        </p:nvSpPr>
        <p:spPr>
          <a:xfrm>
            <a:off x="1753910" y="3504565"/>
            <a:ext cx="1656000" cy="504000"/>
          </a:xfrm>
          <a:prstGeom prst="rect">
            <a:avLst/>
          </a:prstGeom>
          <a:noFill/>
        </p:spPr>
        <p:txBody>
          <a:bodyPr wrap="square" lIns="0" tIns="0" rIns="0" bIns="0" rtlCol="0" anchor="b">
            <a:noAutofit/>
          </a:bodyPr>
          <a:lstStyle/>
          <a:p>
            <a:r>
              <a:rPr lang="zh-CN" altLang="en-US" b="1" spc="300">
                <a:gradFill>
                  <a:gsLst>
                    <a:gs pos="0">
                      <a:schemeClr val="accent1">
                        <a:lumMod val="70000"/>
                        <a:lumOff val="30000"/>
                      </a:schemeClr>
                    </a:gs>
                    <a:gs pos="53000">
                      <a:schemeClr val="accent1"/>
                    </a:gs>
                  </a:gsLst>
                  <a:lin ang="2700000" scaled="0"/>
                </a:gradFill>
                <a:effectLst>
                  <a:outerShdw blurRad="50800" dist="38100" dir="2700000" algn="tl" rotWithShape="0">
                    <a:schemeClr val="accent1">
                      <a:alpha val="10000"/>
                    </a:schemeClr>
                  </a:outerShdw>
                </a:effectLst>
                <a:latin typeface="+mn-ea"/>
                <a:cs typeface="+mn-ea"/>
                <a:sym typeface="+mn-ea"/>
              </a:rPr>
              <a:t>添加标题</a:t>
            </a:r>
            <a:endParaRPr lang="zh-CN" altLang="en-US" b="1" spc="300">
              <a:gradFill>
                <a:gsLst>
                  <a:gs pos="0">
                    <a:schemeClr val="accent1">
                      <a:lumMod val="70000"/>
                      <a:lumOff val="30000"/>
                    </a:schemeClr>
                  </a:gs>
                  <a:gs pos="53000">
                    <a:schemeClr val="accent1"/>
                  </a:gs>
                </a:gsLst>
                <a:lin ang="2700000" scaled="0"/>
              </a:gradFill>
              <a:effectLst>
                <a:outerShdw blurRad="50800" dist="38100" dir="2700000" algn="tl" rotWithShape="0">
                  <a:schemeClr val="accent1">
                    <a:alpha val="10000"/>
                  </a:schemeClr>
                </a:outerShdw>
              </a:effectLst>
              <a:latin typeface="+mn-ea"/>
              <a:cs typeface="+mn-ea"/>
              <a:sym typeface="+mn-ea"/>
            </a:endParaRPr>
          </a:p>
        </p:txBody>
      </p:sp>
      <p:sp>
        <p:nvSpPr>
          <p:cNvPr id="13" name="序号"/>
          <p:cNvSpPr txBox="1"/>
          <p:nvPr>
            <p:custDataLst>
              <p:tags r:id="rId16"/>
            </p:custDataLst>
          </p:nvPr>
        </p:nvSpPr>
        <p:spPr>
          <a:xfrm>
            <a:off x="1753870" y="3031807"/>
            <a:ext cx="468000" cy="468000"/>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lstStyle/>
          <a:p>
            <a:pPr algn="ctr">
              <a:lnSpc>
                <a:spcPct val="100000"/>
              </a:lnSpc>
            </a:pPr>
            <a:r>
              <a:rPr lang="en-US" sz="1600" b="1">
                <a:solidFill>
                  <a:srgbClr val="FFFFFF"/>
                </a:solidFill>
                <a:latin typeface="+mn-ea"/>
                <a:cs typeface="+mn-ea"/>
                <a:sym typeface="+mn-ea"/>
              </a:rPr>
              <a:t>01</a:t>
            </a:r>
            <a:endParaRPr lang="en-US" sz="1600" b="1" dirty="0">
              <a:solidFill>
                <a:srgbClr val="FFFFFF"/>
              </a:solidFill>
              <a:latin typeface="+mn-ea"/>
              <a:cs typeface="+mn-ea"/>
              <a:sym typeface="+mn-ea"/>
            </a:endParaRPr>
          </a:p>
        </p:txBody>
      </p:sp>
      <p:sp>
        <p:nvSpPr>
          <p:cNvPr id="35" name="序号"/>
          <p:cNvSpPr txBox="1"/>
          <p:nvPr>
            <p:custDataLst>
              <p:tags r:id="rId17"/>
            </p:custDataLst>
          </p:nvPr>
        </p:nvSpPr>
        <p:spPr>
          <a:xfrm>
            <a:off x="4102735" y="3031808"/>
            <a:ext cx="468000" cy="468000"/>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lstStyle/>
          <a:p>
            <a:pPr algn="ctr">
              <a:lnSpc>
                <a:spcPct val="100000"/>
              </a:lnSpc>
            </a:pPr>
            <a:r>
              <a:rPr lang="en-US" sz="1600" b="1">
                <a:solidFill>
                  <a:srgbClr val="FFFFFF"/>
                </a:solidFill>
                <a:latin typeface="+mn-ea"/>
                <a:cs typeface="+mn-ea"/>
                <a:sym typeface="+mn-ea"/>
              </a:rPr>
              <a:t>02</a:t>
            </a:r>
            <a:endParaRPr lang="en-US" sz="1600" b="1" dirty="0">
              <a:solidFill>
                <a:srgbClr val="FFFFFF"/>
              </a:solidFill>
              <a:latin typeface="+mn-ea"/>
              <a:cs typeface="+mn-ea"/>
              <a:sym typeface="+mn-ea"/>
            </a:endParaRPr>
          </a:p>
        </p:txBody>
      </p:sp>
      <p:sp>
        <p:nvSpPr>
          <p:cNvPr id="38" name="序号"/>
          <p:cNvSpPr txBox="1"/>
          <p:nvPr>
            <p:custDataLst>
              <p:tags r:id="rId18"/>
            </p:custDataLst>
          </p:nvPr>
        </p:nvSpPr>
        <p:spPr>
          <a:xfrm>
            <a:off x="6451600" y="3031808"/>
            <a:ext cx="468000" cy="468000"/>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lstStyle/>
          <a:p>
            <a:pPr algn="ctr">
              <a:lnSpc>
                <a:spcPct val="100000"/>
              </a:lnSpc>
            </a:pPr>
            <a:r>
              <a:rPr lang="en-US" sz="1600" b="1" dirty="0">
                <a:solidFill>
                  <a:srgbClr val="FFFFFF"/>
                </a:solidFill>
                <a:latin typeface="+mn-ea"/>
                <a:cs typeface="+mn-ea"/>
                <a:sym typeface="+mn-ea"/>
              </a:rPr>
              <a:t>03</a:t>
            </a:r>
            <a:endParaRPr lang="en-US" sz="1600" b="1" dirty="0">
              <a:solidFill>
                <a:srgbClr val="FFFFFF"/>
              </a:solidFill>
              <a:latin typeface="+mn-ea"/>
              <a:cs typeface="+mn-ea"/>
              <a:sym typeface="+mn-ea"/>
            </a:endParaRPr>
          </a:p>
        </p:txBody>
      </p:sp>
      <p:sp>
        <p:nvSpPr>
          <p:cNvPr id="39" name="序号"/>
          <p:cNvSpPr txBox="1"/>
          <p:nvPr>
            <p:custDataLst>
              <p:tags r:id="rId19"/>
            </p:custDataLst>
          </p:nvPr>
        </p:nvSpPr>
        <p:spPr>
          <a:xfrm>
            <a:off x="8800465" y="3031808"/>
            <a:ext cx="468000" cy="468000"/>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lstStyle/>
          <a:p>
            <a:pPr algn="ctr">
              <a:lnSpc>
                <a:spcPct val="100000"/>
              </a:lnSpc>
            </a:pPr>
            <a:r>
              <a:rPr lang="en-US" sz="1600" b="1">
                <a:solidFill>
                  <a:srgbClr val="FFFFFF"/>
                </a:solidFill>
                <a:latin typeface="+mn-ea"/>
                <a:cs typeface="+mn-ea"/>
                <a:sym typeface="+mn-ea"/>
              </a:rPr>
              <a:t>04</a:t>
            </a:r>
            <a:endParaRPr lang="en-US" sz="1600" b="1">
              <a:solidFill>
                <a:srgbClr val="FFFFFF"/>
              </a:solidFill>
              <a:latin typeface="+mn-ea"/>
              <a:cs typeface="+mn-ea"/>
              <a:sym typeface="+mn-ea"/>
            </a:endParaRPr>
          </a:p>
        </p:txBody>
      </p:sp>
      <p:sp>
        <p:nvSpPr>
          <p:cNvPr id="15" name="正文"/>
          <p:cNvSpPr txBox="1"/>
          <p:nvPr>
            <p:custDataLst>
              <p:tags r:id="rId20"/>
            </p:custDataLst>
          </p:nvPr>
        </p:nvSpPr>
        <p:spPr>
          <a:xfrm>
            <a:off x="4102100" y="4044315"/>
            <a:ext cx="1656715" cy="1321200"/>
          </a:xfrm>
          <a:prstGeom prst="rect">
            <a:avLst/>
          </a:prstGeom>
          <a:noFill/>
        </p:spPr>
        <p:txBody>
          <a:bodyPr wrap="square" lIns="0" tIns="0" rIns="0" bIns="0" rtlCol="0" anchor="t" anchorCtr="0">
            <a:noAutofit/>
          </a:bodyPr>
          <a:lstStyle/>
          <a:p>
            <a:pPr indent="0" algn="l" fontAlgn="auto">
              <a:lnSpc>
                <a:spcPct val="150000"/>
              </a:lnSpc>
            </a:pPr>
            <a:r>
              <a:rPr lang="zh-CN" altLang="en-US" sz="1400" spc="150">
                <a:solidFill>
                  <a:schemeClr val="tx1">
                    <a:lumMod val="85000"/>
                    <a:lumOff val="15000"/>
                  </a:schemeClr>
                </a:solidFill>
                <a:latin typeface="+mn-ea"/>
                <a:cs typeface="+mn-ea"/>
                <a:sym typeface="+mn-ea"/>
              </a:rPr>
              <a:t>单击此处输入你的项正文，文字是您思想的提炼。</a:t>
            </a:r>
            <a:endParaRPr lang="zh-CN" altLang="en-US" sz="1400" spc="150">
              <a:solidFill>
                <a:schemeClr val="tx1">
                  <a:lumMod val="85000"/>
                  <a:lumOff val="15000"/>
                </a:schemeClr>
              </a:solidFill>
              <a:latin typeface="+mn-ea"/>
              <a:cs typeface="+mn-ea"/>
              <a:sym typeface="+mn-ea"/>
            </a:endParaRPr>
          </a:p>
        </p:txBody>
      </p:sp>
      <p:sp>
        <p:nvSpPr>
          <p:cNvPr id="16" name="标题"/>
          <p:cNvSpPr txBox="1"/>
          <p:nvPr>
            <p:custDataLst>
              <p:tags r:id="rId21"/>
            </p:custDataLst>
          </p:nvPr>
        </p:nvSpPr>
        <p:spPr>
          <a:xfrm>
            <a:off x="4102775" y="3504565"/>
            <a:ext cx="1656000" cy="504000"/>
          </a:xfrm>
          <a:prstGeom prst="rect">
            <a:avLst/>
          </a:prstGeom>
          <a:noFill/>
        </p:spPr>
        <p:txBody>
          <a:bodyPr wrap="square" lIns="0" tIns="0" rIns="0" bIns="0" rtlCol="0" anchor="b">
            <a:noAutofit/>
          </a:bodyPr>
          <a:lstStyle/>
          <a:p>
            <a:r>
              <a:rPr lang="zh-CN" altLang="en-US" b="1" spc="300">
                <a:gradFill>
                  <a:gsLst>
                    <a:gs pos="0">
                      <a:schemeClr val="accent1">
                        <a:lumMod val="70000"/>
                        <a:lumOff val="30000"/>
                      </a:schemeClr>
                    </a:gs>
                    <a:gs pos="53000">
                      <a:schemeClr val="accent1"/>
                    </a:gs>
                  </a:gsLst>
                  <a:lin ang="2700000" scaled="0"/>
                </a:gradFill>
                <a:effectLst>
                  <a:outerShdw blurRad="50800" dist="38100" dir="2700000" algn="tl" rotWithShape="0">
                    <a:schemeClr val="accent1">
                      <a:alpha val="10000"/>
                    </a:schemeClr>
                  </a:outerShdw>
                </a:effectLst>
                <a:latin typeface="+mn-ea"/>
                <a:cs typeface="+mn-ea"/>
                <a:sym typeface="+mn-ea"/>
              </a:rPr>
              <a:t>添加标题</a:t>
            </a:r>
            <a:endParaRPr lang="zh-CN" altLang="en-US" b="1" spc="300">
              <a:gradFill>
                <a:gsLst>
                  <a:gs pos="0">
                    <a:schemeClr val="accent1">
                      <a:lumMod val="70000"/>
                      <a:lumOff val="30000"/>
                    </a:schemeClr>
                  </a:gs>
                  <a:gs pos="53000">
                    <a:schemeClr val="accent1"/>
                  </a:gs>
                </a:gsLst>
                <a:lin ang="2700000" scaled="0"/>
              </a:gradFill>
              <a:effectLst>
                <a:outerShdw blurRad="50800" dist="38100" dir="2700000" algn="tl" rotWithShape="0">
                  <a:schemeClr val="accent1">
                    <a:alpha val="10000"/>
                  </a:schemeClr>
                </a:outerShdw>
              </a:effectLst>
              <a:latin typeface="+mn-ea"/>
              <a:cs typeface="+mn-ea"/>
              <a:sym typeface="+mn-ea"/>
            </a:endParaRPr>
          </a:p>
        </p:txBody>
      </p:sp>
      <p:sp>
        <p:nvSpPr>
          <p:cNvPr id="20" name="正文"/>
          <p:cNvSpPr txBox="1"/>
          <p:nvPr>
            <p:custDataLst>
              <p:tags r:id="rId22"/>
            </p:custDataLst>
          </p:nvPr>
        </p:nvSpPr>
        <p:spPr>
          <a:xfrm>
            <a:off x="6451600" y="4044315"/>
            <a:ext cx="1656715" cy="1321200"/>
          </a:xfrm>
          <a:prstGeom prst="rect">
            <a:avLst/>
          </a:prstGeom>
          <a:noFill/>
        </p:spPr>
        <p:txBody>
          <a:bodyPr wrap="square" lIns="0" tIns="0" rIns="0" bIns="0" rtlCol="0" anchor="t" anchorCtr="0">
            <a:noAutofit/>
          </a:bodyPr>
          <a:lstStyle/>
          <a:p>
            <a:pPr indent="0" algn="l" fontAlgn="auto">
              <a:lnSpc>
                <a:spcPct val="150000"/>
              </a:lnSpc>
            </a:pPr>
            <a:r>
              <a:rPr lang="zh-CN" altLang="en-US" sz="1400" spc="150">
                <a:solidFill>
                  <a:schemeClr val="tx1">
                    <a:lumMod val="85000"/>
                    <a:lumOff val="15000"/>
                  </a:schemeClr>
                </a:solidFill>
                <a:latin typeface="+mn-ea"/>
                <a:cs typeface="+mn-ea"/>
                <a:sym typeface="+mn-ea"/>
              </a:rPr>
              <a:t>单击此处输入你的项正文，文字是您思想的提炼。</a:t>
            </a:r>
            <a:endParaRPr lang="zh-CN" altLang="en-US" sz="1400" spc="150">
              <a:solidFill>
                <a:schemeClr val="tx1">
                  <a:lumMod val="85000"/>
                  <a:lumOff val="15000"/>
                </a:schemeClr>
              </a:solidFill>
              <a:latin typeface="+mn-ea"/>
              <a:cs typeface="+mn-ea"/>
              <a:sym typeface="+mn-ea"/>
            </a:endParaRPr>
          </a:p>
        </p:txBody>
      </p:sp>
      <p:sp>
        <p:nvSpPr>
          <p:cNvPr id="21" name="标题"/>
          <p:cNvSpPr txBox="1"/>
          <p:nvPr>
            <p:custDataLst>
              <p:tags r:id="rId23"/>
            </p:custDataLst>
          </p:nvPr>
        </p:nvSpPr>
        <p:spPr>
          <a:xfrm>
            <a:off x="6452275" y="3504565"/>
            <a:ext cx="1656000" cy="504000"/>
          </a:xfrm>
          <a:prstGeom prst="rect">
            <a:avLst/>
          </a:prstGeom>
          <a:noFill/>
        </p:spPr>
        <p:txBody>
          <a:bodyPr wrap="square" lIns="0" tIns="0" rIns="0" bIns="0" rtlCol="0" anchor="b">
            <a:noAutofit/>
          </a:bodyPr>
          <a:lstStyle/>
          <a:p>
            <a:r>
              <a:rPr lang="zh-CN" altLang="en-US" b="1" spc="300">
                <a:gradFill>
                  <a:gsLst>
                    <a:gs pos="0">
                      <a:schemeClr val="accent1">
                        <a:lumMod val="70000"/>
                        <a:lumOff val="30000"/>
                      </a:schemeClr>
                    </a:gs>
                    <a:gs pos="53000">
                      <a:schemeClr val="accent1"/>
                    </a:gs>
                  </a:gsLst>
                  <a:lin ang="2700000" scaled="0"/>
                </a:gradFill>
                <a:effectLst>
                  <a:outerShdw blurRad="50800" dist="38100" dir="2700000" algn="tl" rotWithShape="0">
                    <a:schemeClr val="accent1">
                      <a:alpha val="10000"/>
                    </a:schemeClr>
                  </a:outerShdw>
                </a:effectLst>
                <a:latin typeface="+mn-ea"/>
                <a:cs typeface="+mn-ea"/>
                <a:sym typeface="+mn-ea"/>
              </a:rPr>
              <a:t>添加标题</a:t>
            </a:r>
            <a:endParaRPr lang="zh-CN" altLang="en-US" b="1" spc="300">
              <a:gradFill>
                <a:gsLst>
                  <a:gs pos="0">
                    <a:schemeClr val="accent1">
                      <a:lumMod val="70000"/>
                      <a:lumOff val="30000"/>
                    </a:schemeClr>
                  </a:gs>
                  <a:gs pos="53000">
                    <a:schemeClr val="accent1"/>
                  </a:gs>
                </a:gsLst>
                <a:lin ang="2700000" scaled="0"/>
              </a:gradFill>
              <a:effectLst>
                <a:outerShdw blurRad="50800" dist="38100" dir="2700000" algn="tl" rotWithShape="0">
                  <a:schemeClr val="accent1">
                    <a:alpha val="10000"/>
                  </a:schemeClr>
                </a:outerShdw>
              </a:effectLst>
              <a:latin typeface="+mn-ea"/>
              <a:cs typeface="+mn-ea"/>
              <a:sym typeface="+mn-ea"/>
            </a:endParaRPr>
          </a:p>
        </p:txBody>
      </p:sp>
      <p:sp>
        <p:nvSpPr>
          <p:cNvPr id="26" name="正文"/>
          <p:cNvSpPr txBox="1"/>
          <p:nvPr>
            <p:custDataLst>
              <p:tags r:id="rId24"/>
            </p:custDataLst>
          </p:nvPr>
        </p:nvSpPr>
        <p:spPr>
          <a:xfrm>
            <a:off x="8800465" y="4044315"/>
            <a:ext cx="1656715" cy="1321200"/>
          </a:xfrm>
          <a:prstGeom prst="rect">
            <a:avLst/>
          </a:prstGeom>
          <a:noFill/>
        </p:spPr>
        <p:txBody>
          <a:bodyPr wrap="square" lIns="0" tIns="0" rIns="0" bIns="0" rtlCol="0" anchor="t" anchorCtr="0">
            <a:noAutofit/>
          </a:bodyPr>
          <a:lstStyle/>
          <a:p>
            <a:pPr indent="0" algn="l" fontAlgn="auto">
              <a:lnSpc>
                <a:spcPct val="150000"/>
              </a:lnSpc>
            </a:pPr>
            <a:r>
              <a:rPr lang="zh-CN" altLang="en-US" sz="1400" spc="150" dirty="0">
                <a:solidFill>
                  <a:schemeClr val="tx1">
                    <a:lumMod val="85000"/>
                    <a:lumOff val="15000"/>
                  </a:schemeClr>
                </a:solidFill>
                <a:latin typeface="+mn-ea"/>
                <a:cs typeface="+mn-ea"/>
                <a:sym typeface="+mn-ea"/>
              </a:rPr>
              <a:t>单击此处输入你的项正文，文字是您思想的提炼。</a:t>
            </a:r>
            <a:endParaRPr lang="zh-CN" altLang="en-US" sz="1400" spc="150" dirty="0">
              <a:solidFill>
                <a:schemeClr val="tx1">
                  <a:lumMod val="85000"/>
                  <a:lumOff val="15000"/>
                </a:schemeClr>
              </a:solidFill>
              <a:latin typeface="+mn-ea"/>
              <a:cs typeface="+mn-ea"/>
              <a:sym typeface="+mn-ea"/>
            </a:endParaRPr>
          </a:p>
        </p:txBody>
      </p:sp>
      <p:sp>
        <p:nvSpPr>
          <p:cNvPr id="27" name="标题"/>
          <p:cNvSpPr txBox="1"/>
          <p:nvPr>
            <p:custDataLst>
              <p:tags r:id="rId25"/>
            </p:custDataLst>
          </p:nvPr>
        </p:nvSpPr>
        <p:spPr>
          <a:xfrm>
            <a:off x="8801140" y="3504565"/>
            <a:ext cx="1656000" cy="504000"/>
          </a:xfrm>
          <a:prstGeom prst="rect">
            <a:avLst/>
          </a:prstGeom>
          <a:noFill/>
        </p:spPr>
        <p:txBody>
          <a:bodyPr wrap="square" lIns="0" tIns="0" rIns="0" bIns="0" rtlCol="0" anchor="b">
            <a:noAutofit/>
          </a:bodyPr>
          <a:lstStyle/>
          <a:p>
            <a:r>
              <a:rPr lang="zh-CN" altLang="en-US" b="1" spc="300">
                <a:gradFill>
                  <a:gsLst>
                    <a:gs pos="0">
                      <a:schemeClr val="accent1">
                        <a:lumMod val="70000"/>
                        <a:lumOff val="30000"/>
                      </a:schemeClr>
                    </a:gs>
                    <a:gs pos="53000">
                      <a:schemeClr val="accent1"/>
                    </a:gs>
                  </a:gsLst>
                  <a:lin ang="2700000" scaled="0"/>
                </a:gradFill>
                <a:effectLst>
                  <a:outerShdw blurRad="50800" dist="38100" dir="2700000" algn="tl" rotWithShape="0">
                    <a:schemeClr val="accent1">
                      <a:alpha val="10000"/>
                    </a:schemeClr>
                  </a:outerShdw>
                </a:effectLst>
                <a:latin typeface="+mn-ea"/>
                <a:cs typeface="+mn-ea"/>
                <a:sym typeface="+mn-ea"/>
              </a:rPr>
              <a:t>添加标题</a:t>
            </a:r>
            <a:endParaRPr lang="zh-CN" altLang="en-US" b="1" spc="300">
              <a:gradFill>
                <a:gsLst>
                  <a:gs pos="0">
                    <a:schemeClr val="accent1">
                      <a:lumMod val="70000"/>
                      <a:lumOff val="30000"/>
                    </a:schemeClr>
                  </a:gs>
                  <a:gs pos="53000">
                    <a:schemeClr val="accent1"/>
                  </a:gs>
                </a:gsLst>
                <a:lin ang="2700000" scaled="0"/>
              </a:gradFill>
              <a:effectLst>
                <a:outerShdw blurRad="50800" dist="38100" dir="2700000" algn="tl" rotWithShape="0">
                  <a:schemeClr val="accent1">
                    <a:alpha val="10000"/>
                  </a:schemeClr>
                </a:outerShdw>
              </a:effectLst>
              <a:latin typeface="+mn-ea"/>
              <a:cs typeface="+mn-ea"/>
              <a:sym typeface="+mn-ea"/>
            </a:endParaRPr>
          </a:p>
        </p:txBody>
      </p:sp>
    </p:spTree>
    <p:custDataLst>
      <p:tags r:id="rId26"/>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单击此处添加标题</a:t>
            </a:r>
            <a:endParaRPr lang="zh-CN" altLang="en-US"/>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469920" y="1609633"/>
            <a:ext cx="11264880" cy="4415586"/>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cxnSp>
        <p:nvCxnSpPr>
          <p:cNvPr id="21" name="直接连接符 20"/>
          <p:cNvCxnSpPr/>
          <p:nvPr>
            <p:custDataLst>
              <p:tags r:id="rId4"/>
            </p:custDataLst>
          </p:nvPr>
        </p:nvCxnSpPr>
        <p:spPr>
          <a:xfrm>
            <a:off x="1285240" y="5554980"/>
            <a:ext cx="45042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5"/>
            </p:custDataLst>
          </p:nvPr>
        </p:nvCxnSpPr>
        <p:spPr>
          <a:xfrm>
            <a:off x="1971040" y="5554980"/>
            <a:ext cx="8938260" cy="0"/>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文"/>
          <p:cNvSpPr txBox="1"/>
          <p:nvPr>
            <p:custDataLst>
              <p:tags r:id="rId6"/>
            </p:custDataLst>
          </p:nvPr>
        </p:nvSpPr>
        <p:spPr>
          <a:xfrm>
            <a:off x="1143010" y="2329303"/>
            <a:ext cx="9918700" cy="2976245"/>
          </a:xfrm>
          <a:prstGeom prst="rect">
            <a:avLst/>
          </a:prstGeom>
          <a:noFill/>
        </p:spPr>
        <p:txBody>
          <a:bodyPr wrap="square" lIns="0" tIns="0" rIns="0" bIns="0" rtlCol="0" anchor="ctr" anchorCtr="0">
            <a:normAutofit/>
          </a:bodyPr>
          <a:lstStyle/>
          <a:p>
            <a:pPr indent="0" algn="l" fontAlgn="auto">
              <a:lnSpc>
                <a:spcPct val="140000"/>
              </a:lnSpc>
            </a:pPr>
            <a:r>
              <a:rPr lang="zh-CN" altLang="en-US" kern="0" spc="0" dirty="0">
                <a:ln>
                  <a:noFill/>
                  <a:prstDash val="sysDot"/>
                </a:ln>
                <a:solidFill>
                  <a:schemeClr val="tx1">
                    <a:lumMod val="85000"/>
                    <a:lumOff val="15000"/>
                  </a:schemeClr>
                </a:solidFill>
                <a:latin typeface="+mn-ea"/>
                <a:ea typeface="+mn-ea"/>
                <a:sym typeface="+mn-ea"/>
              </a:rPr>
              <a:t>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a:t>
            </a:r>
            <a:endParaRPr lang="zh-CN" altLang="en-US" kern="0" spc="0" dirty="0">
              <a:ln>
                <a:noFill/>
                <a:prstDash val="sysDot"/>
              </a:ln>
              <a:solidFill>
                <a:schemeClr val="tx1">
                  <a:lumMod val="85000"/>
                  <a:lumOff val="15000"/>
                </a:schemeClr>
              </a:solidFill>
              <a:latin typeface="+mn-ea"/>
              <a:ea typeface="+mn-ea"/>
              <a:sym typeface="+mn-ea"/>
            </a:endParaRPr>
          </a:p>
          <a:p>
            <a:pPr indent="0" algn="l" fontAlgn="auto">
              <a:lnSpc>
                <a:spcPct val="140000"/>
              </a:lnSpc>
            </a:pPr>
            <a:endParaRPr lang="zh-CN" altLang="en-US" kern="0" spc="0" dirty="0">
              <a:ln>
                <a:noFill/>
                <a:prstDash val="sysDot"/>
              </a:ln>
              <a:solidFill>
                <a:schemeClr val="tx1">
                  <a:lumMod val="85000"/>
                  <a:lumOff val="15000"/>
                </a:schemeClr>
              </a:solidFill>
              <a:latin typeface="+mn-ea"/>
              <a:ea typeface="+mn-ea"/>
              <a:sym typeface="+mn-ea"/>
            </a:endParaRPr>
          </a:p>
        </p:txBody>
      </p:sp>
    </p:spTree>
    <p:custDataLst>
      <p:tags r:id="rId7"/>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a25c48571f6b4fe8b05909e393e60b3b_0"/>
          <p:cNvPicPr>
            <a:picLocks noChangeAspect="1"/>
          </p:cNvPicPr>
          <p:nvPr>
            <p:custDataLst>
              <p:tags r:id="rId1"/>
            </p:custDataLst>
          </p:nvPr>
        </p:nvPicPr>
        <p:blipFill>
          <a:blip r:embed="rId2">
            <a:lum bright="36000" contrast="-36000"/>
          </a:blip>
          <a:stretch>
            <a:fillRect/>
          </a:stretch>
        </p:blipFill>
        <p:spPr>
          <a:xfrm>
            <a:off x="0" y="0"/>
            <a:ext cx="12192000" cy="6858000"/>
          </a:xfrm>
          <a:prstGeom prst="rect">
            <a:avLst/>
          </a:prstGeom>
        </p:spPr>
      </p:pic>
      <p:pic>
        <p:nvPicPr>
          <p:cNvPr id="3" name="图片 2" descr="Screenshot_2024-10-05-18-18-38-721_com.miui.home-edit"/>
          <p:cNvPicPr>
            <a:picLocks noChangeAspect="1"/>
          </p:cNvPicPr>
          <p:nvPr/>
        </p:nvPicPr>
        <p:blipFill>
          <a:blip r:embed="rId3"/>
          <a:stretch>
            <a:fillRect/>
          </a:stretch>
        </p:blipFill>
        <p:spPr>
          <a:xfrm>
            <a:off x="3879215" y="0"/>
            <a:ext cx="4433570" cy="6857365"/>
          </a:xfrm>
          <a:prstGeom prst="rect">
            <a:avLst/>
          </a:prstGeom>
          <a:effectLst>
            <a:softEdge rad="127000"/>
          </a:effectLst>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任意多边形: 形状 17"/>
          <p:cNvSpPr/>
          <p:nvPr>
            <p:custDataLst>
              <p:tags r:id="rId1"/>
            </p:custDataLst>
          </p:nvPr>
        </p:nvSpPr>
        <p:spPr>
          <a:xfrm>
            <a:off x="1171757" y="4040344"/>
            <a:ext cx="9848488"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gradFill>
            <a:gsLst>
              <a:gs pos="0">
                <a:schemeClr val="accent1">
                  <a:alpha val="15000"/>
                </a:schemeClr>
              </a:gs>
              <a:gs pos="100000">
                <a:schemeClr val="accent1">
                  <a:alpha val="0"/>
                </a:schemeClr>
              </a:gs>
            </a:gsLst>
            <a:lin ang="5400000" scaled="1"/>
          </a:gradFill>
          <a:ln>
            <a:gradFill>
              <a:gsLst>
                <a:gs pos="0">
                  <a:schemeClr val="accent1"/>
                </a:gs>
                <a:gs pos="87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6"/>
          <p:cNvSpPr>
            <a:spLocks noGrp="1"/>
          </p:cNvSpPr>
          <p:nvPr>
            <p:ph type="title"/>
            <p:custDataLst>
              <p:tags r:id="rId2"/>
            </p:custDataLst>
          </p:nvPr>
        </p:nvSpPr>
        <p:spPr>
          <a:xfrm>
            <a:off x="608400" y="608400"/>
            <a:ext cx="10969200" cy="705600"/>
          </a:xfrm>
        </p:spPr>
        <p:txBody>
          <a:bodyPr/>
          <a:lstStyle/>
          <a:p>
            <a:r>
              <a:rPr lang="zh-CN" altLang="en-US">
                <a:solidFill>
                  <a:schemeClr val="accent1"/>
                </a:solidFill>
                <a:latin typeface="+mj-ea"/>
                <a:ea typeface="+mj-ea"/>
              </a:rPr>
              <a:t>单击此处添加标题</a:t>
            </a:r>
            <a:endParaRPr lang="zh-CN" altLang="en-US">
              <a:solidFill>
                <a:schemeClr val="accent1"/>
              </a:solidFill>
              <a:latin typeface="+mj-ea"/>
              <a:ea typeface="+mj-ea"/>
            </a:endParaRPr>
          </a:p>
        </p:txBody>
      </p:sp>
      <p:sp>
        <p:nvSpPr>
          <p:cNvPr id="5" name="任意多边形: 形状 4"/>
          <p:cNvSpPr/>
          <p:nvPr>
            <p:custDataLst>
              <p:tags r:id="rId3"/>
            </p:custDataLst>
          </p:nvPr>
        </p:nvSpPr>
        <p:spPr>
          <a:xfrm>
            <a:off x="5716906" y="5345264"/>
            <a:ext cx="808347" cy="409216"/>
          </a:xfrm>
          <a:custGeom>
            <a:avLst/>
            <a:gdLst>
              <a:gd name="connsiteX0" fmla="*/ 1450658 w 1450657"/>
              <a:gd name="connsiteY0" fmla="*/ 523875 h 734377"/>
              <a:gd name="connsiteX1" fmla="*/ 161925 w 1450657"/>
              <a:gd name="connsiteY1" fmla="*/ 734377 h 734377"/>
              <a:gd name="connsiteX2" fmla="*/ 0 w 1450657"/>
              <a:gd name="connsiteY2" fmla="*/ 0 h 734377"/>
            </a:gdLst>
            <a:ahLst/>
            <a:cxnLst>
              <a:cxn ang="0">
                <a:pos x="connsiteX0" y="connsiteY0"/>
              </a:cxn>
              <a:cxn ang="0">
                <a:pos x="connsiteX1" y="connsiteY1"/>
              </a:cxn>
              <a:cxn ang="0">
                <a:pos x="connsiteX2" y="connsiteY2"/>
              </a:cxn>
            </a:cxnLst>
            <a:rect l="l" t="t" r="r" b="b"/>
            <a:pathLst>
              <a:path w="1450657" h="734377">
                <a:moveTo>
                  <a:pt x="1450658" y="523875"/>
                </a:moveTo>
                <a:lnTo>
                  <a:pt x="161925" y="734377"/>
                </a:lnTo>
                <a:lnTo>
                  <a:pt x="0" y="0"/>
                </a:lnTo>
                <a:close/>
              </a:path>
            </a:pathLst>
          </a:custGeom>
          <a:gradFill>
            <a:gsLst>
              <a:gs pos="1000">
                <a:schemeClr val="accent1">
                  <a:lumMod val="78000"/>
                  <a:lumOff val="22000"/>
                </a:schemeClr>
              </a:gs>
              <a:gs pos="78000">
                <a:schemeClr val="accent1">
                  <a:lumMod val="91000"/>
                </a:schemeClr>
              </a:gs>
            </a:gsLst>
            <a:lin ang="1620000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6" name="任意多边形: 形状 5"/>
          <p:cNvSpPr/>
          <p:nvPr>
            <p:custDataLst>
              <p:tags r:id="rId4"/>
            </p:custDataLst>
          </p:nvPr>
        </p:nvSpPr>
        <p:spPr>
          <a:xfrm>
            <a:off x="5277437" y="5072984"/>
            <a:ext cx="529699" cy="681496"/>
          </a:xfrm>
          <a:custGeom>
            <a:avLst/>
            <a:gdLst>
              <a:gd name="connsiteX0" fmla="*/ 0 w 950595"/>
              <a:gd name="connsiteY0" fmla="*/ 0 h 1223009"/>
              <a:gd name="connsiteX1" fmla="*/ 788670 w 950595"/>
              <a:gd name="connsiteY1" fmla="*/ 488633 h 1223009"/>
              <a:gd name="connsiteX2" fmla="*/ 950595 w 950595"/>
              <a:gd name="connsiteY2" fmla="*/ 1223010 h 1223009"/>
            </a:gdLst>
            <a:ahLst/>
            <a:cxnLst>
              <a:cxn ang="0">
                <a:pos x="connsiteX0" y="connsiteY0"/>
              </a:cxn>
              <a:cxn ang="0">
                <a:pos x="connsiteX1" y="connsiteY1"/>
              </a:cxn>
              <a:cxn ang="0">
                <a:pos x="connsiteX2" y="connsiteY2"/>
              </a:cxn>
            </a:cxnLst>
            <a:rect l="l" t="t" r="r" b="b"/>
            <a:pathLst>
              <a:path w="950595" h="1223009">
                <a:moveTo>
                  <a:pt x="0" y="0"/>
                </a:moveTo>
                <a:lnTo>
                  <a:pt x="788670" y="488633"/>
                </a:lnTo>
                <a:lnTo>
                  <a:pt x="950595" y="1223010"/>
                </a:lnTo>
                <a:close/>
              </a:path>
            </a:pathLst>
          </a:custGeom>
          <a:gradFill>
            <a:gsLst>
              <a:gs pos="19000">
                <a:schemeClr val="accent1">
                  <a:lumMod val="60000"/>
                  <a:lumOff val="40000"/>
                </a:schemeClr>
              </a:gs>
              <a:gs pos="92000">
                <a:schemeClr val="accent1"/>
              </a:gs>
            </a:gsLst>
            <a:lin ang="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7" name="任意多边形: 形状 6"/>
          <p:cNvSpPr/>
          <p:nvPr>
            <p:custDataLst>
              <p:tags r:id="rId5"/>
            </p:custDataLst>
          </p:nvPr>
        </p:nvSpPr>
        <p:spPr>
          <a:xfrm>
            <a:off x="5277437" y="4441910"/>
            <a:ext cx="439469" cy="903353"/>
          </a:xfrm>
          <a:custGeom>
            <a:avLst/>
            <a:gdLst>
              <a:gd name="connsiteX0" fmla="*/ 0 w 788670"/>
              <a:gd name="connsiteY0" fmla="*/ 1132523 h 1621155"/>
              <a:gd name="connsiteX1" fmla="*/ 619125 w 788670"/>
              <a:gd name="connsiteY1" fmla="*/ 0 h 1621155"/>
              <a:gd name="connsiteX2" fmla="*/ 788670 w 788670"/>
              <a:gd name="connsiteY2" fmla="*/ 1621155 h 1621155"/>
            </a:gdLst>
            <a:ahLst/>
            <a:cxnLst>
              <a:cxn ang="0">
                <a:pos x="connsiteX0" y="connsiteY0"/>
              </a:cxn>
              <a:cxn ang="0">
                <a:pos x="connsiteX1" y="connsiteY1"/>
              </a:cxn>
              <a:cxn ang="0">
                <a:pos x="connsiteX2" y="connsiteY2"/>
              </a:cxn>
            </a:cxnLst>
            <a:rect l="l" t="t" r="r" b="b"/>
            <a:pathLst>
              <a:path w="788670" h="1621155">
                <a:moveTo>
                  <a:pt x="0" y="1132523"/>
                </a:moveTo>
                <a:lnTo>
                  <a:pt x="619125" y="0"/>
                </a:lnTo>
                <a:lnTo>
                  <a:pt x="788670" y="1621155"/>
                </a:lnTo>
                <a:close/>
              </a:path>
            </a:pathLst>
          </a:custGeom>
          <a:gradFill>
            <a:gsLst>
              <a:gs pos="0">
                <a:schemeClr val="accent1">
                  <a:lumMod val="50000"/>
                  <a:lumOff val="50000"/>
                </a:schemeClr>
              </a:gs>
              <a:gs pos="100000">
                <a:schemeClr val="accent1">
                  <a:lumMod val="86000"/>
                  <a:lumOff val="14000"/>
                </a:schemeClr>
              </a:gs>
            </a:gsLst>
            <a:lin ang="600000" scaled="0"/>
          </a:gradFill>
          <a:ln w="48331" cap="flat">
            <a:noFill/>
            <a:prstDash val="solid"/>
            <a:miter/>
          </a:ln>
        </p:spPr>
        <p:txBody>
          <a:bodyPr rtlCol="0" anchor="ctr"/>
          <a:lstStyle/>
          <a:p>
            <a:endParaRPr lang="zh-CN" altLang="en-US"/>
          </a:p>
        </p:txBody>
      </p:sp>
      <p:sp>
        <p:nvSpPr>
          <p:cNvPr id="8" name="任意多边形: 形状 7"/>
          <p:cNvSpPr/>
          <p:nvPr>
            <p:custDataLst>
              <p:tags r:id="rId6"/>
            </p:custDataLst>
          </p:nvPr>
        </p:nvSpPr>
        <p:spPr>
          <a:xfrm>
            <a:off x="5716906" y="4774697"/>
            <a:ext cx="808347" cy="862485"/>
          </a:xfrm>
          <a:custGeom>
            <a:avLst/>
            <a:gdLst>
              <a:gd name="connsiteX0" fmla="*/ 1385888 w 1450657"/>
              <a:gd name="connsiteY0" fmla="*/ 0 h 1547812"/>
              <a:gd name="connsiteX1" fmla="*/ 1450658 w 1450657"/>
              <a:gd name="connsiteY1" fmla="*/ 1547812 h 1547812"/>
              <a:gd name="connsiteX2" fmla="*/ 0 w 1450657"/>
              <a:gd name="connsiteY2" fmla="*/ 1023938 h 1547812"/>
            </a:gdLst>
            <a:ahLst/>
            <a:cxnLst>
              <a:cxn ang="0">
                <a:pos x="connsiteX0" y="connsiteY0"/>
              </a:cxn>
              <a:cxn ang="0">
                <a:pos x="connsiteX1" y="connsiteY1"/>
              </a:cxn>
              <a:cxn ang="0">
                <a:pos x="connsiteX2" y="connsiteY2"/>
              </a:cxn>
            </a:cxnLst>
            <a:rect l="l" t="t" r="r" b="b"/>
            <a:pathLst>
              <a:path w="1450657" h="1547812">
                <a:moveTo>
                  <a:pt x="1385888" y="0"/>
                </a:moveTo>
                <a:lnTo>
                  <a:pt x="1450658" y="1547812"/>
                </a:lnTo>
                <a:lnTo>
                  <a:pt x="0" y="1023938"/>
                </a:lnTo>
                <a:close/>
              </a:path>
            </a:pathLst>
          </a:custGeom>
          <a:gradFill flip="none" rotWithShape="1">
            <a:gsLst>
              <a:gs pos="36000">
                <a:schemeClr val="accent1">
                  <a:lumMod val="75000"/>
                </a:schemeClr>
              </a:gs>
              <a:gs pos="100000">
                <a:schemeClr val="accent1">
                  <a:lumMod val="70000"/>
                  <a:lumOff val="30000"/>
                </a:schemeClr>
              </a:gs>
            </a:gsLst>
            <a:lin ang="1800000" scaled="0"/>
            <a:tileRect/>
          </a:gradFill>
          <a:ln w="48331" cap="flat">
            <a:noFill/>
            <a:prstDash val="solid"/>
            <a:miter/>
          </a:ln>
        </p:spPr>
        <p:txBody>
          <a:bodyPr rtlCol="0" anchor="ctr"/>
          <a:lstStyle/>
          <a:p>
            <a:endParaRPr lang="zh-CN" altLang="en-US"/>
          </a:p>
        </p:txBody>
      </p:sp>
      <p:sp>
        <p:nvSpPr>
          <p:cNvPr id="10" name="任意多边形: 形状 9"/>
          <p:cNvSpPr/>
          <p:nvPr>
            <p:custDataLst>
              <p:tags r:id="rId7"/>
            </p:custDataLst>
          </p:nvPr>
        </p:nvSpPr>
        <p:spPr>
          <a:xfrm>
            <a:off x="6405832" y="4234383"/>
            <a:ext cx="513775" cy="702726"/>
          </a:xfrm>
          <a:custGeom>
            <a:avLst/>
            <a:gdLst>
              <a:gd name="connsiteX0" fmla="*/ 149542 w 922019"/>
              <a:gd name="connsiteY0" fmla="*/ 969645 h 1261109"/>
              <a:gd name="connsiteX1" fmla="*/ 0 w 922019"/>
              <a:gd name="connsiteY1" fmla="*/ 0 h 1261109"/>
              <a:gd name="connsiteX2" fmla="*/ 922020 w 922019"/>
              <a:gd name="connsiteY2" fmla="*/ 1261110 h 1261109"/>
            </a:gdLst>
            <a:ahLst/>
            <a:cxnLst>
              <a:cxn ang="0">
                <a:pos x="connsiteX0" y="connsiteY0"/>
              </a:cxn>
              <a:cxn ang="0">
                <a:pos x="connsiteX1" y="connsiteY1"/>
              </a:cxn>
              <a:cxn ang="0">
                <a:pos x="connsiteX2" y="connsiteY2"/>
              </a:cxn>
            </a:cxnLst>
            <a:rect l="l" t="t" r="r" b="b"/>
            <a:pathLst>
              <a:path w="922019" h="1261109">
                <a:moveTo>
                  <a:pt x="149542" y="969645"/>
                </a:moveTo>
                <a:lnTo>
                  <a:pt x="0" y="0"/>
                </a:lnTo>
                <a:lnTo>
                  <a:pt x="922020" y="1261110"/>
                </a:lnTo>
                <a:close/>
              </a:path>
            </a:pathLst>
          </a:custGeom>
          <a:gradFill>
            <a:gsLst>
              <a:gs pos="1000">
                <a:schemeClr val="accent1">
                  <a:lumMod val="60000"/>
                  <a:lumOff val="40000"/>
                </a:schemeClr>
              </a:gs>
              <a:gs pos="92000">
                <a:schemeClr val="accent1"/>
              </a:gs>
            </a:gsLst>
            <a:lin ang="9600000" scaled="0"/>
          </a:gradFill>
          <a:ln w="48331" cap="flat">
            <a:noFill/>
            <a:prstDash val="solid"/>
            <a:miter/>
          </a:ln>
        </p:spPr>
        <p:txBody>
          <a:bodyPr rtlCol="0" anchor="ctr"/>
          <a:lstStyle/>
          <a:p>
            <a:endParaRPr lang="zh-CN" altLang="en-US"/>
          </a:p>
        </p:txBody>
      </p:sp>
      <p:sp>
        <p:nvSpPr>
          <p:cNvPr id="11" name="任意多边形: 形状 10"/>
          <p:cNvSpPr/>
          <p:nvPr>
            <p:custDataLst>
              <p:tags r:id="rId8"/>
            </p:custDataLst>
          </p:nvPr>
        </p:nvSpPr>
        <p:spPr>
          <a:xfrm>
            <a:off x="6489161" y="4774697"/>
            <a:ext cx="430446" cy="862485"/>
          </a:xfrm>
          <a:custGeom>
            <a:avLst/>
            <a:gdLst>
              <a:gd name="connsiteX0" fmla="*/ 0 w 772477"/>
              <a:gd name="connsiteY0" fmla="*/ 0 h 1547812"/>
              <a:gd name="connsiteX1" fmla="*/ 772477 w 772477"/>
              <a:gd name="connsiteY1" fmla="*/ 291465 h 1547812"/>
              <a:gd name="connsiteX2" fmla="*/ 64770 w 772477"/>
              <a:gd name="connsiteY2" fmla="*/ 1547812 h 1547812"/>
            </a:gdLst>
            <a:ahLst/>
            <a:cxnLst>
              <a:cxn ang="0">
                <a:pos x="connsiteX0" y="connsiteY0"/>
              </a:cxn>
              <a:cxn ang="0">
                <a:pos x="connsiteX1" y="connsiteY1"/>
              </a:cxn>
              <a:cxn ang="0">
                <a:pos x="connsiteX2" y="connsiteY2"/>
              </a:cxn>
            </a:cxnLst>
            <a:rect l="l" t="t" r="r" b="b"/>
            <a:pathLst>
              <a:path w="772477" h="1547812">
                <a:moveTo>
                  <a:pt x="0" y="0"/>
                </a:moveTo>
                <a:lnTo>
                  <a:pt x="772477" y="291465"/>
                </a:lnTo>
                <a:lnTo>
                  <a:pt x="64770" y="1547812"/>
                </a:lnTo>
                <a:close/>
              </a:path>
            </a:pathLst>
          </a:custGeom>
          <a:gradFill>
            <a:gsLst>
              <a:gs pos="28000">
                <a:schemeClr val="accent1">
                  <a:lumMod val="75000"/>
                </a:schemeClr>
              </a:gs>
              <a:gs pos="100000">
                <a:schemeClr val="accent1">
                  <a:lumMod val="70000"/>
                  <a:lumOff val="30000"/>
                </a:schemeClr>
              </a:gs>
            </a:gsLst>
            <a:lin ang="21594000" scaled="0"/>
          </a:gradFill>
          <a:ln w="48331" cap="flat">
            <a:noFill/>
            <a:prstDash val="solid"/>
            <a:miter/>
          </a:ln>
        </p:spPr>
        <p:txBody>
          <a:bodyPr rtlCol="0" anchor="ctr"/>
          <a:lstStyle/>
          <a:p>
            <a:endParaRPr lang="zh-CN" altLang="en-US"/>
          </a:p>
        </p:txBody>
      </p:sp>
      <p:sp>
        <p:nvSpPr>
          <p:cNvPr id="12" name="任意多边形: 形状 11"/>
          <p:cNvSpPr/>
          <p:nvPr>
            <p:custDataLst>
              <p:tags r:id="rId9"/>
            </p:custDataLst>
          </p:nvPr>
        </p:nvSpPr>
        <p:spPr>
          <a:xfrm>
            <a:off x="5622431" y="4234383"/>
            <a:ext cx="866730" cy="540314"/>
          </a:xfrm>
          <a:custGeom>
            <a:avLst/>
            <a:gdLst>
              <a:gd name="connsiteX0" fmla="*/ 0 w 1555432"/>
              <a:gd name="connsiteY0" fmla="*/ 372428 h 969645"/>
              <a:gd name="connsiteX1" fmla="*/ 1405890 w 1555432"/>
              <a:gd name="connsiteY1" fmla="*/ 0 h 969645"/>
              <a:gd name="connsiteX2" fmla="*/ 1555433 w 1555432"/>
              <a:gd name="connsiteY2" fmla="*/ 969645 h 969645"/>
            </a:gdLst>
            <a:ahLst/>
            <a:cxnLst>
              <a:cxn ang="0">
                <a:pos x="connsiteX0" y="connsiteY0"/>
              </a:cxn>
              <a:cxn ang="0">
                <a:pos x="connsiteX1" y="connsiteY1"/>
              </a:cxn>
              <a:cxn ang="0">
                <a:pos x="connsiteX2" y="connsiteY2"/>
              </a:cxn>
            </a:cxnLst>
            <a:rect l="l" t="t" r="r" b="b"/>
            <a:pathLst>
              <a:path w="1555432" h="969645">
                <a:moveTo>
                  <a:pt x="0" y="372428"/>
                </a:moveTo>
                <a:lnTo>
                  <a:pt x="1405890" y="0"/>
                </a:lnTo>
                <a:lnTo>
                  <a:pt x="1555433" y="969645"/>
                </a:lnTo>
                <a:close/>
              </a:path>
            </a:pathLst>
          </a:custGeom>
          <a:gradFill flip="none" rotWithShape="1">
            <a:gsLst>
              <a:gs pos="0">
                <a:schemeClr val="accent1">
                  <a:lumMod val="55000"/>
                  <a:lumOff val="45000"/>
                </a:schemeClr>
              </a:gs>
              <a:gs pos="100000">
                <a:schemeClr val="accent1"/>
              </a:gs>
            </a:gsLst>
            <a:lin ang="7200000" scaled="0"/>
            <a:tileRect/>
          </a:gradFill>
          <a:ln w="48331" cap="flat">
            <a:noFill/>
            <a:prstDash val="solid"/>
            <a:miter/>
          </a:ln>
        </p:spPr>
        <p:txBody>
          <a:bodyPr rtlCol="0" anchor="ctr"/>
          <a:lstStyle/>
          <a:p>
            <a:endParaRPr lang="zh-CN" altLang="en-US"/>
          </a:p>
        </p:txBody>
      </p:sp>
      <p:sp>
        <p:nvSpPr>
          <p:cNvPr id="13" name="任意多边形: 形状 12"/>
          <p:cNvSpPr/>
          <p:nvPr>
            <p:custDataLst>
              <p:tags r:id="rId10"/>
            </p:custDataLst>
          </p:nvPr>
        </p:nvSpPr>
        <p:spPr>
          <a:xfrm>
            <a:off x="5622431" y="4441910"/>
            <a:ext cx="866730" cy="903353"/>
          </a:xfrm>
          <a:custGeom>
            <a:avLst/>
            <a:gdLst>
              <a:gd name="connsiteX0" fmla="*/ 0 w 1555432"/>
              <a:gd name="connsiteY0" fmla="*/ 0 h 1621155"/>
              <a:gd name="connsiteX1" fmla="*/ 1555433 w 1555432"/>
              <a:gd name="connsiteY1" fmla="*/ 597218 h 1621155"/>
              <a:gd name="connsiteX2" fmla="*/ 169545 w 1555432"/>
              <a:gd name="connsiteY2" fmla="*/ 1621155 h 1621155"/>
            </a:gdLst>
            <a:ahLst/>
            <a:cxnLst>
              <a:cxn ang="0">
                <a:pos x="connsiteX0" y="connsiteY0"/>
              </a:cxn>
              <a:cxn ang="0">
                <a:pos x="connsiteX1" y="connsiteY1"/>
              </a:cxn>
              <a:cxn ang="0">
                <a:pos x="connsiteX2" y="connsiteY2"/>
              </a:cxn>
            </a:cxnLst>
            <a:rect l="l" t="t" r="r" b="b"/>
            <a:pathLst>
              <a:path w="1555432" h="1621155">
                <a:moveTo>
                  <a:pt x="0" y="0"/>
                </a:moveTo>
                <a:lnTo>
                  <a:pt x="1555433" y="597218"/>
                </a:lnTo>
                <a:lnTo>
                  <a:pt x="169545" y="1621155"/>
                </a:lnTo>
                <a:close/>
              </a:path>
            </a:pathLst>
          </a:custGeom>
          <a:gradFill flip="none" rotWithShape="1">
            <a:gsLst>
              <a:gs pos="0">
                <a:schemeClr val="accent1">
                  <a:lumMod val="36000"/>
                  <a:lumOff val="64000"/>
                </a:schemeClr>
              </a:gs>
              <a:gs pos="100000">
                <a:schemeClr val="accent1">
                  <a:lumMod val="77000"/>
                  <a:lumOff val="23000"/>
                </a:schemeClr>
              </a:gs>
            </a:gsLst>
            <a:lin ang="2700000" scaled="1"/>
            <a:tileRect/>
          </a:gradFill>
          <a:ln w="48331" cap="flat">
            <a:noFill/>
            <a:prstDash val="solid"/>
            <a:miter/>
          </a:ln>
        </p:spPr>
        <p:txBody>
          <a:bodyPr rtlCol="0" anchor="ctr"/>
          <a:lstStyle/>
          <a:p>
            <a:endParaRPr lang="zh-CN" altLang="en-US"/>
          </a:p>
        </p:txBody>
      </p:sp>
      <p:sp>
        <p:nvSpPr>
          <p:cNvPr id="14" name="椭圆 13"/>
          <p:cNvSpPr/>
          <p:nvPr>
            <p:custDataLst>
              <p:tags r:id="rId11"/>
            </p:custDataLst>
          </p:nvPr>
        </p:nvSpPr>
        <p:spPr>
          <a:xfrm rot="20464926">
            <a:off x="4722197" y="4748126"/>
            <a:ext cx="2828015" cy="590804"/>
          </a:xfrm>
          <a:prstGeom prst="ellipse">
            <a:avLst/>
          </a:prstGeom>
          <a:noFill/>
          <a:ln w="9525">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custDataLst>
              <p:tags r:id="rId12"/>
            </p:custDataLst>
          </p:nvPr>
        </p:nvSpPr>
        <p:spPr>
          <a:xfrm rot="997938">
            <a:off x="4832934" y="4748126"/>
            <a:ext cx="2606541" cy="590804"/>
          </a:xfrm>
          <a:prstGeom prst="ellipse">
            <a:avLst/>
          </a:prstGeom>
          <a:noFill/>
          <a:ln w="19050">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custDataLst>
              <p:tags r:id="rId13"/>
            </p:custDataLst>
          </p:nvPr>
        </p:nvSpPr>
        <p:spPr>
          <a:xfrm rot="19668910">
            <a:off x="4641788" y="4748126"/>
            <a:ext cx="2828015" cy="590804"/>
          </a:xfrm>
          <a:prstGeom prst="ellipse">
            <a:avLst/>
          </a:prstGeom>
          <a:noFill/>
          <a:ln w="19050">
            <a:gradFill flip="none" rotWithShape="1">
              <a:gsLst>
                <a:gs pos="1000">
                  <a:schemeClr val="accent1">
                    <a:lumMod val="60000"/>
                    <a:lumOff val="40000"/>
                  </a:schemeClr>
                </a:gs>
                <a:gs pos="100000">
                  <a:schemeClr val="accent1">
                    <a:alpha val="0"/>
                  </a:schemeClr>
                </a:gs>
              </a:gsLst>
              <a:lin ang="16200000" scaled="1"/>
              <a:tileRect/>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custDataLst>
              <p:tags r:id="rId14"/>
            </p:custDataLst>
          </p:nvPr>
        </p:nvSpPr>
        <p:spPr>
          <a:xfrm>
            <a:off x="6964721" y="4933269"/>
            <a:ext cx="110257" cy="110257"/>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custDataLst>
              <p:tags r:id="rId15"/>
            </p:custDataLst>
          </p:nvPr>
        </p:nvSpPr>
        <p:spPr>
          <a:xfrm>
            <a:off x="6336854" y="5347325"/>
            <a:ext cx="110257" cy="110257"/>
          </a:xfrm>
          <a:prstGeom prst="ellipse">
            <a:avLst/>
          </a:prstGeom>
          <a:gradFill flip="none" rotWithShape="1">
            <a:gsLst>
              <a:gs pos="1000">
                <a:schemeClr val="accent1">
                  <a:lumMod val="20000"/>
                  <a:lumOff val="80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custDataLst>
              <p:tags r:id="rId16"/>
            </p:custDataLst>
          </p:nvPr>
        </p:nvSpPr>
        <p:spPr>
          <a:xfrm>
            <a:off x="1034612" y="3823731"/>
            <a:ext cx="10122776"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gradFill>
              <a:gsLst>
                <a:gs pos="0">
                  <a:schemeClr val="accent1">
                    <a:lumMod val="40000"/>
                    <a:lumOff val="60000"/>
                  </a:schemeClr>
                </a:gs>
                <a:gs pos="92000">
                  <a:schemeClr val="accent1">
                    <a:alpha val="0"/>
                  </a:schemeClr>
                </a:gs>
              </a:gsLst>
              <a:lin ang="5400000" scaled="1"/>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custDataLst>
              <p:tags r:id="rId17"/>
            </p:custDataLst>
          </p:nvPr>
        </p:nvSpPr>
        <p:spPr>
          <a:xfrm>
            <a:off x="1827937" y="4814854"/>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18"/>
            </p:custDataLst>
          </p:nvPr>
        </p:nvSpPr>
        <p:spPr>
          <a:xfrm>
            <a:off x="1855907" y="4842824"/>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19"/>
            </p:custDataLst>
          </p:nvPr>
        </p:nvSpPr>
        <p:spPr>
          <a:xfrm>
            <a:off x="1202451" y="3523126"/>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dirty="0">
                <a:solidFill>
                  <a:schemeClr val="tx1">
                    <a:lumMod val="85000"/>
                    <a:lumOff val="15000"/>
                  </a:schemeClr>
                </a:solidFill>
                <a:latin typeface="+mn-ea"/>
                <a:cs typeface="+mn-ea"/>
                <a:sym typeface="+mn-ea"/>
              </a:rPr>
              <a:t>单击此处输入你的项正文</a:t>
            </a:r>
            <a:endParaRPr lang="zh-CN" altLang="en-US" sz="1400" dirty="0">
              <a:solidFill>
                <a:schemeClr val="tx1">
                  <a:lumMod val="85000"/>
                  <a:lumOff val="15000"/>
                </a:schemeClr>
              </a:solidFill>
              <a:latin typeface="+mn-ea"/>
              <a:cs typeface="+mn-ea"/>
              <a:sym typeface="+mn-ea"/>
            </a:endParaRPr>
          </a:p>
        </p:txBody>
      </p:sp>
      <p:sp>
        <p:nvSpPr>
          <p:cNvPr id="3" name="矩形 2"/>
          <p:cNvSpPr/>
          <p:nvPr>
            <p:custDataLst>
              <p:tags r:id="rId20"/>
            </p:custDataLst>
          </p:nvPr>
        </p:nvSpPr>
        <p:spPr>
          <a:xfrm>
            <a:off x="1202452" y="3034442"/>
            <a:ext cx="1397354"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项标题</a:t>
            </a:r>
            <a:endParaRPr lang="zh-CN" altLang="en-US" b="1">
              <a:solidFill>
                <a:schemeClr val="accent1"/>
              </a:solidFill>
              <a:latin typeface="+mn-ea"/>
              <a:cs typeface="+mn-ea"/>
              <a:sym typeface="+mn-ea"/>
            </a:endParaRPr>
          </a:p>
        </p:txBody>
      </p:sp>
      <p:cxnSp>
        <p:nvCxnSpPr>
          <p:cNvPr id="37" name="直接连接符 36"/>
          <p:cNvCxnSpPr/>
          <p:nvPr>
            <p:custDataLst>
              <p:tags r:id="rId21"/>
            </p:custDataLst>
          </p:nvPr>
        </p:nvCxnSpPr>
        <p:spPr>
          <a:xfrm flipV="1">
            <a:off x="1902434" y="4165600"/>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69" name="椭圆 68"/>
          <p:cNvSpPr/>
          <p:nvPr>
            <p:custDataLst>
              <p:tags r:id="rId22"/>
            </p:custDataLst>
          </p:nvPr>
        </p:nvSpPr>
        <p:spPr>
          <a:xfrm>
            <a:off x="10217680" y="4814854"/>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custDataLst>
              <p:tags r:id="rId23"/>
            </p:custDataLst>
          </p:nvPr>
        </p:nvSpPr>
        <p:spPr>
          <a:xfrm>
            <a:off x="10245650" y="4842824"/>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custDataLst>
              <p:tags r:id="rId24"/>
            </p:custDataLst>
          </p:nvPr>
        </p:nvSpPr>
        <p:spPr>
          <a:xfrm>
            <a:off x="9592194" y="3523126"/>
            <a:ext cx="1397355"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单击此处输入你的项正文</a:t>
            </a:r>
            <a:endParaRPr lang="zh-CN" altLang="en-US" sz="1400">
              <a:solidFill>
                <a:schemeClr val="tx1">
                  <a:lumMod val="85000"/>
                  <a:lumOff val="15000"/>
                </a:schemeClr>
              </a:solidFill>
              <a:latin typeface="+mn-ea"/>
              <a:cs typeface="+mn-ea"/>
              <a:sym typeface="+mn-ea"/>
            </a:endParaRPr>
          </a:p>
        </p:txBody>
      </p:sp>
      <p:sp>
        <p:nvSpPr>
          <p:cNvPr id="9" name="矩形 8"/>
          <p:cNvSpPr/>
          <p:nvPr>
            <p:custDataLst>
              <p:tags r:id="rId25"/>
            </p:custDataLst>
          </p:nvPr>
        </p:nvSpPr>
        <p:spPr>
          <a:xfrm>
            <a:off x="9592195" y="3034442"/>
            <a:ext cx="1397354"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项标题</a:t>
            </a:r>
            <a:endParaRPr lang="zh-CN" altLang="en-US" b="1">
              <a:solidFill>
                <a:schemeClr val="accent1"/>
              </a:solidFill>
              <a:latin typeface="+mn-ea"/>
              <a:cs typeface="+mn-ea"/>
              <a:sym typeface="+mn-ea"/>
            </a:endParaRPr>
          </a:p>
        </p:txBody>
      </p:sp>
      <p:cxnSp>
        <p:nvCxnSpPr>
          <p:cNvPr id="61" name="直接连接符 60"/>
          <p:cNvCxnSpPr/>
          <p:nvPr>
            <p:custDataLst>
              <p:tags r:id="rId26"/>
            </p:custDataLst>
          </p:nvPr>
        </p:nvCxnSpPr>
        <p:spPr>
          <a:xfrm flipV="1">
            <a:off x="10292177" y="4165600"/>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86" name="椭圆 85"/>
          <p:cNvSpPr/>
          <p:nvPr>
            <p:custDataLst>
              <p:tags r:id="rId27"/>
            </p:custDataLst>
          </p:nvPr>
        </p:nvSpPr>
        <p:spPr>
          <a:xfrm>
            <a:off x="3925373" y="3985678"/>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custDataLst>
              <p:tags r:id="rId28"/>
            </p:custDataLst>
          </p:nvPr>
        </p:nvSpPr>
        <p:spPr>
          <a:xfrm>
            <a:off x="3953343" y="4013648"/>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custDataLst>
              <p:tags r:id="rId29"/>
            </p:custDataLst>
          </p:nvPr>
        </p:nvSpPr>
        <p:spPr>
          <a:xfrm>
            <a:off x="3299887" y="2693950"/>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单击此处输入你的项正文</a:t>
            </a:r>
            <a:endParaRPr lang="zh-CN" altLang="en-US" sz="1400">
              <a:solidFill>
                <a:schemeClr val="tx1">
                  <a:lumMod val="85000"/>
                  <a:lumOff val="15000"/>
                </a:schemeClr>
              </a:solidFill>
              <a:latin typeface="+mn-ea"/>
              <a:cs typeface="+mn-ea"/>
              <a:sym typeface="+mn-ea"/>
            </a:endParaRPr>
          </a:p>
        </p:txBody>
      </p:sp>
      <p:sp>
        <p:nvSpPr>
          <p:cNvPr id="23" name="矩形 22"/>
          <p:cNvSpPr/>
          <p:nvPr>
            <p:custDataLst>
              <p:tags r:id="rId30"/>
            </p:custDataLst>
          </p:nvPr>
        </p:nvSpPr>
        <p:spPr>
          <a:xfrm>
            <a:off x="3299888" y="2205266"/>
            <a:ext cx="1397354"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项标题</a:t>
            </a:r>
            <a:endParaRPr lang="zh-CN" altLang="en-US" b="1">
              <a:solidFill>
                <a:schemeClr val="accent1"/>
              </a:solidFill>
              <a:latin typeface="+mn-ea"/>
              <a:cs typeface="+mn-ea"/>
              <a:sym typeface="+mn-ea"/>
            </a:endParaRPr>
          </a:p>
        </p:txBody>
      </p:sp>
      <p:cxnSp>
        <p:nvCxnSpPr>
          <p:cNvPr id="83" name="直接连接符 82"/>
          <p:cNvCxnSpPr/>
          <p:nvPr>
            <p:custDataLst>
              <p:tags r:id="rId31"/>
            </p:custDataLst>
          </p:nvPr>
        </p:nvCxnSpPr>
        <p:spPr>
          <a:xfrm flipV="1">
            <a:off x="3999870" y="3336424"/>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94" name="椭圆 93"/>
          <p:cNvSpPr/>
          <p:nvPr>
            <p:custDataLst>
              <p:tags r:id="rId32"/>
            </p:custDataLst>
          </p:nvPr>
        </p:nvSpPr>
        <p:spPr>
          <a:xfrm>
            <a:off x="8120245" y="3985678"/>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custDataLst>
              <p:tags r:id="rId33"/>
            </p:custDataLst>
          </p:nvPr>
        </p:nvSpPr>
        <p:spPr>
          <a:xfrm>
            <a:off x="8148215" y="4013648"/>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34"/>
            </p:custDataLst>
          </p:nvPr>
        </p:nvSpPr>
        <p:spPr>
          <a:xfrm>
            <a:off x="7494759" y="2693950"/>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单击此处输入你的项正文</a:t>
            </a:r>
            <a:endParaRPr lang="zh-CN" altLang="en-US" sz="1400">
              <a:solidFill>
                <a:schemeClr val="tx1">
                  <a:lumMod val="85000"/>
                  <a:lumOff val="15000"/>
                </a:schemeClr>
              </a:solidFill>
              <a:latin typeface="+mn-ea"/>
              <a:cs typeface="+mn-ea"/>
              <a:sym typeface="+mn-ea"/>
            </a:endParaRPr>
          </a:p>
        </p:txBody>
      </p:sp>
      <p:sp>
        <p:nvSpPr>
          <p:cNvPr id="25" name="矩形 24"/>
          <p:cNvSpPr/>
          <p:nvPr>
            <p:custDataLst>
              <p:tags r:id="rId35"/>
            </p:custDataLst>
          </p:nvPr>
        </p:nvSpPr>
        <p:spPr>
          <a:xfrm>
            <a:off x="7494760" y="2205266"/>
            <a:ext cx="1397355"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项标题</a:t>
            </a:r>
            <a:endParaRPr lang="zh-CN" altLang="en-US" b="1">
              <a:solidFill>
                <a:schemeClr val="accent1"/>
              </a:solidFill>
              <a:latin typeface="+mn-ea"/>
              <a:cs typeface="+mn-ea"/>
              <a:sym typeface="+mn-ea"/>
            </a:endParaRPr>
          </a:p>
        </p:txBody>
      </p:sp>
      <p:cxnSp>
        <p:nvCxnSpPr>
          <p:cNvPr id="91" name="直接连接符 90"/>
          <p:cNvCxnSpPr/>
          <p:nvPr>
            <p:custDataLst>
              <p:tags r:id="rId36"/>
            </p:custDataLst>
          </p:nvPr>
        </p:nvCxnSpPr>
        <p:spPr>
          <a:xfrm flipV="1">
            <a:off x="8194742" y="3336424"/>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103" name="椭圆 102"/>
          <p:cNvSpPr/>
          <p:nvPr>
            <p:custDataLst>
              <p:tags r:id="rId37"/>
            </p:custDataLst>
          </p:nvPr>
        </p:nvSpPr>
        <p:spPr>
          <a:xfrm>
            <a:off x="6022809" y="3734507"/>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custDataLst>
              <p:tags r:id="rId38"/>
            </p:custDataLst>
          </p:nvPr>
        </p:nvSpPr>
        <p:spPr>
          <a:xfrm>
            <a:off x="6050779" y="3762477"/>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custDataLst>
              <p:tags r:id="rId39"/>
            </p:custDataLst>
          </p:nvPr>
        </p:nvSpPr>
        <p:spPr>
          <a:xfrm>
            <a:off x="5397323" y="2442779"/>
            <a:ext cx="1397354" cy="70560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sz="1400">
                <a:solidFill>
                  <a:schemeClr val="tx1">
                    <a:lumMod val="85000"/>
                    <a:lumOff val="15000"/>
                  </a:schemeClr>
                </a:solidFill>
                <a:latin typeface="+mn-ea"/>
                <a:cs typeface="+mn-ea"/>
                <a:sym typeface="+mn-ea"/>
              </a:rPr>
              <a:t>单击此处输入你的项正文</a:t>
            </a:r>
            <a:endParaRPr lang="zh-CN" altLang="en-US" sz="1400">
              <a:solidFill>
                <a:schemeClr val="tx1">
                  <a:lumMod val="85000"/>
                  <a:lumOff val="15000"/>
                </a:schemeClr>
              </a:solidFill>
              <a:latin typeface="+mn-ea"/>
              <a:cs typeface="+mn-ea"/>
              <a:sym typeface="+mn-ea"/>
            </a:endParaRPr>
          </a:p>
        </p:txBody>
      </p:sp>
      <p:sp>
        <p:nvSpPr>
          <p:cNvPr id="29" name="矩形 28"/>
          <p:cNvSpPr/>
          <p:nvPr>
            <p:custDataLst>
              <p:tags r:id="rId40"/>
            </p:custDataLst>
          </p:nvPr>
        </p:nvSpPr>
        <p:spPr>
          <a:xfrm>
            <a:off x="5397324" y="1954095"/>
            <a:ext cx="1397354" cy="36830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项标题</a:t>
            </a:r>
            <a:endParaRPr lang="zh-CN" altLang="en-US" b="1">
              <a:solidFill>
                <a:schemeClr val="accent1"/>
              </a:solidFill>
              <a:latin typeface="+mn-ea"/>
              <a:cs typeface="+mn-ea"/>
              <a:sym typeface="+mn-ea"/>
            </a:endParaRPr>
          </a:p>
        </p:txBody>
      </p:sp>
      <p:cxnSp>
        <p:nvCxnSpPr>
          <p:cNvPr id="100" name="直接连接符 99"/>
          <p:cNvCxnSpPr/>
          <p:nvPr>
            <p:custDataLst>
              <p:tags r:id="rId41"/>
            </p:custDataLst>
          </p:nvPr>
        </p:nvCxnSpPr>
        <p:spPr>
          <a:xfrm flipV="1">
            <a:off x="6097306" y="3085253"/>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Tree>
    <p:custDataLst>
      <p:tags r:id="rId42"/>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custDataLst>
              <p:tags r:id="rId1"/>
            </p:custDataLst>
          </p:nvPr>
        </p:nvSpPr>
        <p:spPr>
          <a:xfrm>
            <a:off x="0" y="5572125"/>
            <a:ext cx="12202795" cy="1284605"/>
          </a:xfrm>
          <a:prstGeom prst="rect">
            <a:avLst/>
          </a:prstGeom>
          <a:solidFill>
            <a:schemeClr val="accent1">
              <a:alpha val="80000"/>
            </a:schemeClr>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cs typeface="微软雅黑" panose="020B0503020204020204" charset="-122"/>
            </a:endParaRPr>
          </a:p>
        </p:txBody>
      </p:sp>
      <p:sp>
        <p:nvSpPr>
          <p:cNvPr id="13" name="矩形 12"/>
          <p:cNvSpPr/>
          <p:nvPr>
            <p:custDataLst>
              <p:tags r:id="rId2"/>
            </p:custDataLst>
          </p:nvPr>
        </p:nvSpPr>
        <p:spPr>
          <a:xfrm>
            <a:off x="703580" y="5163820"/>
            <a:ext cx="10867390" cy="129032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同侧圆角矩形 11"/>
          <p:cNvSpPr/>
          <p:nvPr>
            <p:custDataLst>
              <p:tags r:id="rId3"/>
            </p:custDataLst>
          </p:nvPr>
        </p:nvSpPr>
        <p:spPr>
          <a:xfrm>
            <a:off x="704215" y="4775200"/>
            <a:ext cx="10866755" cy="378460"/>
          </a:xfrm>
          <a:prstGeom prst="round2SameRect">
            <a:avLst>
              <a:gd name="adj1" fmla="val 50000"/>
              <a:gd name="adj2" fmla="val 0"/>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标题 16"/>
          <p:cNvSpPr>
            <a:spLocks noGrp="1"/>
          </p:cNvSpPr>
          <p:nvPr>
            <p:ph type="title"/>
            <p:custDataLst>
              <p:tags r:id="rId4"/>
            </p:custDataLst>
          </p:nvPr>
        </p:nvSpPr>
        <p:spPr/>
        <p:txBody>
          <a:bodyPr vert="horz" lIns="91440" tIns="45720" rIns="91440" bIns="45720" rtlCol="0" anchor="ctr">
            <a:normAutofit/>
          </a:bodyPr>
          <a:lstStyle/>
          <a:p>
            <a:pPr lvl="0" algn="r">
              <a:lnSpc>
                <a:spcPct val="90000"/>
              </a:lnSpc>
              <a:buClrTx/>
              <a:buSzTx/>
              <a:buFontTx/>
            </a:pPr>
            <a:r>
              <a:rPr lang="zh-CN" altLang="en-US" spc="0">
                <a:solidFill>
                  <a:schemeClr val="accent1"/>
                </a:solidFill>
                <a:latin typeface="+mj-ea"/>
                <a:ea typeface="+mj-ea"/>
                <a:sym typeface="+mn-ea"/>
              </a:rPr>
              <a:t>单击此处添加标题</a:t>
            </a:r>
            <a:endParaRPr lang="zh-CN" altLang="en-US" spc="0">
              <a:solidFill>
                <a:schemeClr val="accent1"/>
              </a:solidFill>
              <a:latin typeface="+mj-ea"/>
              <a:ea typeface="+mj-ea"/>
              <a:sym typeface="+mn-ea"/>
            </a:endParaRPr>
          </a:p>
        </p:txBody>
      </p:sp>
      <p:pic>
        <p:nvPicPr>
          <p:cNvPr id="4" name="图片 3" descr="D:\lky\素材\图文关系\7ebc64368bc446a3a0ee7edf47cb45f7.jpg7ebc64368bc446a3a0ee7edf47cb45f7"/>
          <p:cNvPicPr>
            <a:picLocks noChangeAspect="1"/>
          </p:cNvPicPr>
          <p:nvPr>
            <p:custDataLst>
              <p:tags r:id="rId5"/>
            </p:custDataLst>
          </p:nvPr>
        </p:nvPicPr>
        <p:blipFill>
          <a:blip r:embed="rId6">
            <a:lum bright="12000" contrast="12000"/>
          </a:blip>
          <a:srcRect l="346" t="20333" r="828" b="44652"/>
          <a:stretch>
            <a:fillRect/>
          </a:stretch>
        </p:blipFill>
        <p:spPr>
          <a:xfrm>
            <a:off x="1098550" y="1555115"/>
            <a:ext cx="10157460" cy="2369820"/>
          </a:xfrm>
          <a:custGeom>
            <a:avLst/>
            <a:gdLst/>
            <a:ahLst/>
            <a:cxnLst>
              <a:cxn ang="3">
                <a:pos x="hc" y="t"/>
              </a:cxn>
              <a:cxn ang="cd2">
                <a:pos x="l" y="vc"/>
              </a:cxn>
              <a:cxn ang="cd4">
                <a:pos x="hc" y="b"/>
              </a:cxn>
              <a:cxn ang="0">
                <a:pos x="r" y="vc"/>
              </a:cxn>
            </a:cxnLst>
            <a:rect l="l" t="t" r="r" b="b"/>
            <a:pathLst>
              <a:path w="13128" h="3950">
                <a:moveTo>
                  <a:pt x="282" y="0"/>
                </a:moveTo>
                <a:lnTo>
                  <a:pt x="12846" y="0"/>
                </a:lnTo>
                <a:cubicBezTo>
                  <a:pt x="13002" y="0"/>
                  <a:pt x="13128" y="126"/>
                  <a:pt x="13128" y="282"/>
                </a:cubicBezTo>
                <a:lnTo>
                  <a:pt x="13128" y="3668"/>
                </a:lnTo>
                <a:cubicBezTo>
                  <a:pt x="13128" y="3824"/>
                  <a:pt x="13002" y="3950"/>
                  <a:pt x="12846" y="3950"/>
                </a:cubicBezTo>
                <a:lnTo>
                  <a:pt x="282" y="3950"/>
                </a:lnTo>
                <a:cubicBezTo>
                  <a:pt x="126" y="3950"/>
                  <a:pt x="0" y="3824"/>
                  <a:pt x="0" y="3668"/>
                </a:cubicBezTo>
                <a:lnTo>
                  <a:pt x="0" y="282"/>
                </a:lnTo>
                <a:cubicBezTo>
                  <a:pt x="0" y="126"/>
                  <a:pt x="126" y="0"/>
                  <a:pt x="282" y="0"/>
                </a:cubicBezTo>
                <a:close/>
              </a:path>
            </a:pathLst>
          </a:custGeom>
          <a:solidFill>
            <a:schemeClr val="accent1"/>
          </a:solidFill>
          <a:ln>
            <a:solidFill>
              <a:schemeClr val="accent1"/>
            </a:solidFill>
          </a:ln>
          <a:scene3d>
            <a:camera prst="perspectiveRight"/>
            <a:lightRig rig="threePt" dir="t"/>
          </a:scene3d>
        </p:spPr>
      </p:pic>
      <p:sp>
        <p:nvSpPr>
          <p:cNvPr id="8" name="圆角矩形 7"/>
          <p:cNvSpPr/>
          <p:nvPr>
            <p:custDataLst>
              <p:tags r:id="rId7"/>
            </p:custDataLst>
          </p:nvPr>
        </p:nvSpPr>
        <p:spPr>
          <a:xfrm>
            <a:off x="6286500" y="2969260"/>
            <a:ext cx="5290820" cy="1428115"/>
          </a:xfrm>
          <a:prstGeom prst="roundRect">
            <a:avLst>
              <a:gd name="adj" fmla="val 15257"/>
            </a:avLst>
          </a:prstGeom>
          <a:gradFill>
            <a:gsLst>
              <a:gs pos="100000">
                <a:schemeClr val="accent1">
                  <a:lumMod val="60000"/>
                  <a:lumOff val="40000"/>
                </a:schemeClr>
              </a:gs>
              <a:gs pos="58000">
                <a:schemeClr val="accent1"/>
              </a:gs>
            </a:gsLst>
            <a:lin ang="13500000" scaled="0"/>
          </a:gradFill>
          <a:ln>
            <a:gradFill>
              <a:gsLst>
                <a:gs pos="0">
                  <a:schemeClr val="accent1">
                    <a:lumMod val="5000"/>
                    <a:lumOff val="95000"/>
                    <a:alpha val="0"/>
                  </a:schemeClr>
                </a:gs>
                <a:gs pos="77000">
                  <a:schemeClr val="bg2"/>
                </a:gs>
              </a:gsLst>
              <a:lin ang="5340000" scaled="1"/>
            </a:gradFill>
          </a:ln>
          <a:effectLst>
            <a:outerShdw blurRad="152400" dist="114300" dir="8100000" algn="tr" rotWithShape="0">
              <a:schemeClr val="accent1">
                <a:alpha val="40000"/>
              </a:schemeClr>
            </a:outerShdw>
          </a:effectLst>
          <a:scene3d>
            <a:camera prst="perspectiveLeft"/>
            <a:lightRig rig="threePt" dir="t"/>
          </a:scene3d>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标题"/>
          <p:cNvSpPr txBox="1"/>
          <p:nvPr>
            <p:custDataLst>
              <p:tags r:id="rId8"/>
            </p:custDataLst>
          </p:nvPr>
        </p:nvSpPr>
        <p:spPr>
          <a:xfrm>
            <a:off x="7036435" y="3195955"/>
            <a:ext cx="4184015" cy="478790"/>
          </a:xfrm>
          <a:prstGeom prst="rect">
            <a:avLst/>
          </a:prstGeom>
          <a:noFill/>
        </p:spPr>
        <p:txBody>
          <a:bodyPr wrap="square" lIns="0" tIns="0" rIns="0" bIns="0" rtlCol="0" anchor="ctr" anchorCtr="0">
            <a:normAutofit/>
          </a:bodyPr>
          <a:lstStyle/>
          <a:p>
            <a:pPr lvl="0" indent="0" algn="l">
              <a:buClr>
                <a:srgbClr val="000000"/>
              </a:buClr>
              <a:buSzPct val="70000"/>
              <a:buNone/>
            </a:pPr>
            <a:r>
              <a:rPr lang="zh-CN" altLang="en-US" sz="2000" b="1" spc="300" dirty="0">
                <a:solidFill>
                  <a:srgbClr val="FFFFFF"/>
                </a:solidFill>
                <a:latin typeface="+mj-ea"/>
                <a:ea typeface="+mj-ea"/>
                <a:sym typeface="+mn-ea"/>
              </a:rPr>
              <a:t>单击此处添加标题</a:t>
            </a:r>
            <a:endParaRPr lang="zh-CN" altLang="en-US" sz="2000" b="1" spc="300" dirty="0">
              <a:solidFill>
                <a:srgbClr val="FFFFFF"/>
              </a:solidFill>
              <a:latin typeface="+mj-ea"/>
              <a:ea typeface="+mj-ea"/>
              <a:sym typeface="+mn-ea"/>
            </a:endParaRPr>
          </a:p>
        </p:txBody>
      </p:sp>
      <p:sp>
        <p:nvSpPr>
          <p:cNvPr id="10" name="正文"/>
          <p:cNvSpPr txBox="1"/>
          <p:nvPr>
            <p:custDataLst>
              <p:tags r:id="rId9"/>
            </p:custDataLst>
          </p:nvPr>
        </p:nvSpPr>
        <p:spPr>
          <a:xfrm>
            <a:off x="7035800" y="3674745"/>
            <a:ext cx="4185285" cy="591185"/>
          </a:xfrm>
          <a:prstGeom prst="rect">
            <a:avLst/>
          </a:prstGeom>
          <a:noFill/>
        </p:spPr>
        <p:txBody>
          <a:bodyPr wrap="square" lIns="0" tIns="36195" rIns="0" bIns="0" rtlCol="0" anchor="t" anchorCtr="0">
            <a:normAutofit/>
          </a:bodyPr>
          <a:lstStyle/>
          <a:p>
            <a:pPr indent="0" algn="l" fontAlgn="auto">
              <a:lnSpc>
                <a:spcPct val="130000"/>
              </a:lnSpc>
              <a:buClr>
                <a:srgbClr val="376FFF"/>
              </a:buClr>
              <a:buSzPct val="80000"/>
              <a:buNone/>
            </a:pPr>
            <a:r>
              <a:rPr lang="zh-CN" altLang="en-US" sz="1400" spc="150" dirty="0">
                <a:solidFill>
                  <a:srgbClr val="FFFFFF"/>
                </a:solidFill>
                <a:latin typeface="+mn-ea"/>
                <a:sym typeface="+mn-ea"/>
              </a:rPr>
              <a:t>单击此处添加文本具体内容，简明扼要地阐述您的观点根据需要可酌情增减文字</a:t>
            </a:r>
            <a:endParaRPr lang="zh-CN" altLang="en-US" sz="1400" spc="150" dirty="0">
              <a:solidFill>
                <a:srgbClr val="FFFFFF"/>
              </a:solidFill>
              <a:latin typeface="+mn-ea"/>
              <a:sym typeface="+mn-ea"/>
            </a:endParaRPr>
          </a:p>
        </p:txBody>
      </p:sp>
      <p:graphicFrame>
        <p:nvGraphicFramePr>
          <p:cNvPr id="18" name="表格 17"/>
          <p:cNvGraphicFramePr/>
          <p:nvPr>
            <p:custDataLst>
              <p:tags r:id="rId10"/>
            </p:custDataLst>
          </p:nvPr>
        </p:nvGraphicFramePr>
        <p:xfrm>
          <a:off x="711835" y="4780915"/>
          <a:ext cx="10864850" cy="1672590"/>
        </p:xfrm>
        <a:graphic>
          <a:graphicData uri="http://schemas.openxmlformats.org/drawingml/2006/table">
            <a:tbl>
              <a:tblPr firstRow="1" bandRow="1">
                <a:tableStyleId>{42243F00-DCD3-482A-9786-3F359CEE9D81}</a:tableStyleId>
              </a:tblPr>
              <a:tblGrid>
                <a:gridCol w="2172970"/>
                <a:gridCol w="2172970"/>
                <a:gridCol w="2172970"/>
                <a:gridCol w="2172970"/>
                <a:gridCol w="2172970"/>
              </a:tblGrid>
              <a:tr h="384810">
                <a:tc>
                  <a:txBody>
                    <a:bodyPr/>
                    <a:lstStyle/>
                    <a:p>
                      <a:pPr algn="ctr">
                        <a:buClrTx/>
                        <a:buSzTx/>
                        <a:buFontTx/>
                        <a:buNone/>
                      </a:pPr>
                      <a:r>
                        <a:rPr lang="zh-CN" altLang="en-US" sz="1600" dirty="0"/>
                        <a:t>项目名称</a:t>
                      </a:r>
                      <a:endParaRPr lang="zh-CN" altLang="en-US" sz="1600" dirty="0"/>
                    </a:p>
                  </a:txBody>
                  <a:tcPr anchor="ctr">
                    <a:noFill/>
                  </a:tcPr>
                </a:tc>
                <a:tc>
                  <a:txBody>
                    <a:bodyPr/>
                    <a:lstStyle/>
                    <a:p>
                      <a:pPr algn="ctr">
                        <a:buClrTx/>
                        <a:buSzTx/>
                        <a:buFontTx/>
                        <a:buNone/>
                      </a:pPr>
                      <a:r>
                        <a:rPr lang="zh-CN" altLang="en-US" sz="1600" dirty="0"/>
                        <a:t>区域</a:t>
                      </a:r>
                      <a:endParaRPr lang="zh-CN" altLang="en-US" sz="1600" dirty="0"/>
                    </a:p>
                  </a:txBody>
                  <a:tcPr anchor="ctr">
                    <a:noFill/>
                  </a:tcPr>
                </a:tc>
                <a:tc>
                  <a:txBody>
                    <a:bodyPr/>
                    <a:lstStyle/>
                    <a:p>
                      <a:pPr algn="ctr">
                        <a:buClrTx/>
                        <a:buSzTx/>
                        <a:buFontTx/>
                        <a:buNone/>
                      </a:pPr>
                      <a:r>
                        <a:rPr lang="zh-CN" altLang="en-US" sz="1600" dirty="0"/>
                        <a:t>成交面积</a:t>
                      </a:r>
                      <a:endParaRPr lang="zh-CN" altLang="en-US" sz="1600" dirty="0"/>
                    </a:p>
                  </a:txBody>
                  <a:tcPr anchor="ctr">
                    <a:noFill/>
                  </a:tcPr>
                </a:tc>
                <a:tc>
                  <a:txBody>
                    <a:bodyPr/>
                    <a:lstStyle/>
                    <a:p>
                      <a:pPr algn="ctr">
                        <a:buClrTx/>
                        <a:buSzTx/>
                        <a:buFontTx/>
                        <a:buNone/>
                      </a:pPr>
                      <a:r>
                        <a:rPr lang="zh-CN" altLang="en-US" sz="1600" dirty="0"/>
                        <a:t>成交套数</a:t>
                      </a:r>
                      <a:endParaRPr lang="zh-CN" altLang="en-US" sz="1600" dirty="0"/>
                    </a:p>
                  </a:txBody>
                  <a:tcPr anchor="ctr">
                    <a:noFill/>
                  </a:tcPr>
                </a:tc>
                <a:tc>
                  <a:txBody>
                    <a:bodyPr/>
                    <a:lstStyle/>
                    <a:p>
                      <a:pPr algn="ctr">
                        <a:buClrTx/>
                        <a:buSzTx/>
                        <a:buFontTx/>
                        <a:buNone/>
                      </a:pPr>
                      <a:r>
                        <a:rPr lang="zh-CN" altLang="en-US" sz="1600" dirty="0"/>
                        <a:t>成交时间</a:t>
                      </a:r>
                      <a:endParaRPr lang="zh-CN" altLang="en-US" sz="1600" dirty="0"/>
                    </a:p>
                  </a:txBody>
                  <a:tcPr anchor="ctr">
                    <a:noFill/>
                  </a:tcPr>
                </a:tc>
              </a:tr>
              <a:tr h="384810">
                <a:tc>
                  <a:txBody>
                    <a:bodyPr/>
                    <a:lstStyle/>
                    <a:p>
                      <a:pPr algn="ctr">
                        <a:buNone/>
                      </a:pPr>
                      <a:r>
                        <a:rPr lang="zh-CN" altLang="en-US" sz="1400" dirty="0">
                          <a:solidFill>
                            <a:schemeClr val="tx1">
                              <a:lumMod val="85000"/>
                              <a:lumOff val="15000"/>
                            </a:schemeClr>
                          </a:solidFill>
                        </a:rPr>
                        <a:t>海悦名郡</a:t>
                      </a:r>
                      <a:endParaRPr lang="zh-CN" altLang="en-US" sz="1400" dirty="0">
                        <a:solidFill>
                          <a:schemeClr val="tx1">
                            <a:lumMod val="85000"/>
                            <a:lumOff val="15000"/>
                          </a:schemeClr>
                        </a:solidFill>
                      </a:endParaRPr>
                    </a:p>
                  </a:txBody>
                  <a:tcPr anchor="ctr"/>
                </a:tc>
                <a:tc>
                  <a:txBody>
                    <a:bodyPr/>
                    <a:lstStyle/>
                    <a:p>
                      <a:pPr algn="ctr">
                        <a:buNone/>
                      </a:pPr>
                      <a:r>
                        <a:rPr lang="zh-CN" altLang="en-US" sz="1400" dirty="0">
                          <a:solidFill>
                            <a:schemeClr val="tx1">
                              <a:lumMod val="85000"/>
                              <a:lumOff val="15000"/>
                            </a:schemeClr>
                          </a:solidFill>
                        </a:rPr>
                        <a:t>建邺区</a:t>
                      </a:r>
                      <a:endParaRPr lang="zh-CN" altLang="en-US" sz="1400" dirty="0">
                        <a:solidFill>
                          <a:schemeClr val="tx1">
                            <a:lumMod val="85000"/>
                            <a:lumOff val="15000"/>
                          </a:schemeClr>
                        </a:solidFill>
                      </a:endParaRPr>
                    </a:p>
                  </a:txBody>
                  <a:tcPr anchor="ctr"/>
                </a:tc>
                <a:tc>
                  <a:txBody>
                    <a:bodyPr/>
                    <a:lstStyle/>
                    <a:p>
                      <a:pPr algn="ctr">
                        <a:buNone/>
                      </a:pPr>
                      <a:r>
                        <a:rPr lang="en-US" altLang="zh-CN" sz="1400" dirty="0">
                          <a:solidFill>
                            <a:schemeClr val="tx1">
                              <a:lumMod val="85000"/>
                              <a:lumOff val="15000"/>
                            </a:schemeClr>
                          </a:solidFill>
                        </a:rPr>
                        <a:t>235.12</a:t>
                      </a:r>
                      <a:endParaRPr lang="en-US" altLang="zh-CN" sz="1400" dirty="0">
                        <a:solidFill>
                          <a:schemeClr val="tx1">
                            <a:lumMod val="85000"/>
                            <a:lumOff val="15000"/>
                          </a:schemeClr>
                        </a:solidFill>
                      </a:endParaRPr>
                    </a:p>
                  </a:txBody>
                  <a:tcPr anchor="ctr"/>
                </a:tc>
                <a:tc>
                  <a:txBody>
                    <a:bodyPr/>
                    <a:lstStyle/>
                    <a:p>
                      <a:pPr algn="ctr">
                        <a:buNone/>
                      </a:pPr>
                      <a:r>
                        <a:rPr lang="en-US" altLang="zh-CN" sz="1400" dirty="0">
                          <a:solidFill>
                            <a:schemeClr val="tx1">
                              <a:lumMod val="85000"/>
                              <a:lumOff val="15000"/>
                            </a:schemeClr>
                          </a:solidFill>
                        </a:rPr>
                        <a:t>33</a:t>
                      </a:r>
                      <a:endParaRPr lang="en-US" altLang="zh-CN" sz="1400" dirty="0">
                        <a:solidFill>
                          <a:schemeClr val="tx1">
                            <a:lumMod val="85000"/>
                            <a:lumOff val="15000"/>
                          </a:schemeClr>
                        </a:solidFill>
                      </a:endParaRPr>
                    </a:p>
                  </a:txBody>
                  <a:tcPr anchor="ctr"/>
                </a:tc>
                <a:tc>
                  <a:txBody>
                    <a:bodyPr/>
                    <a:lstStyle/>
                    <a:p>
                      <a:pPr algn="ctr">
                        <a:buNone/>
                      </a:pPr>
                      <a:r>
                        <a:rPr lang="en-US" altLang="zh-CN" sz="1400" dirty="0">
                          <a:solidFill>
                            <a:schemeClr val="tx1">
                              <a:lumMod val="85000"/>
                              <a:lumOff val="15000"/>
                            </a:schemeClr>
                          </a:solidFill>
                        </a:rPr>
                        <a:t>2023/10</a:t>
                      </a:r>
                      <a:endParaRPr lang="en-US" altLang="zh-CN" sz="1400" dirty="0">
                        <a:solidFill>
                          <a:schemeClr val="tx1">
                            <a:lumMod val="85000"/>
                            <a:lumOff val="15000"/>
                          </a:schemeClr>
                        </a:solidFill>
                      </a:endParaRPr>
                    </a:p>
                  </a:txBody>
                  <a:tcPr anchor="ctr"/>
                </a:tc>
              </a:tr>
              <a:tr h="518160">
                <a:tc>
                  <a:txBody>
                    <a:bodyPr/>
                    <a:lstStyle/>
                    <a:p>
                      <a:pPr algn="ctr">
                        <a:buNone/>
                      </a:pPr>
                      <a:r>
                        <a:rPr lang="zh-CN" altLang="en-US" sz="1400" dirty="0">
                          <a:solidFill>
                            <a:schemeClr val="tx1">
                              <a:lumMod val="85000"/>
                              <a:lumOff val="15000"/>
                            </a:schemeClr>
                          </a:solidFill>
                        </a:rPr>
                        <a:t>天悦苑</a:t>
                      </a:r>
                      <a:endParaRPr lang="zh-CN" altLang="en-US" sz="1400" dirty="0">
                        <a:solidFill>
                          <a:schemeClr val="tx1">
                            <a:lumMod val="85000"/>
                            <a:lumOff val="15000"/>
                          </a:schemeClr>
                        </a:solidFill>
                      </a:endParaRPr>
                    </a:p>
                  </a:txBody>
                  <a:tcPr anchor="ctr"/>
                </a:tc>
                <a:tc>
                  <a:txBody>
                    <a:bodyPr/>
                    <a:lstStyle/>
                    <a:p>
                      <a:pPr algn="ctr">
                        <a:buNone/>
                      </a:pPr>
                      <a:r>
                        <a:rPr lang="zh-CN" altLang="en-US" sz="1400" dirty="0">
                          <a:solidFill>
                            <a:schemeClr val="tx1">
                              <a:lumMod val="85000"/>
                              <a:lumOff val="15000"/>
                            </a:schemeClr>
                          </a:solidFill>
                        </a:rPr>
                        <a:t>建邺区</a:t>
                      </a:r>
                      <a:endParaRPr lang="zh-CN" altLang="en-US" sz="1400" dirty="0">
                        <a:solidFill>
                          <a:schemeClr val="tx1">
                            <a:lumMod val="85000"/>
                            <a:lumOff val="15000"/>
                          </a:schemeClr>
                        </a:solidFill>
                      </a:endParaRPr>
                    </a:p>
                  </a:txBody>
                  <a:tcPr anchor="ctr"/>
                </a:tc>
                <a:tc>
                  <a:txBody>
                    <a:bodyPr/>
                    <a:lstStyle/>
                    <a:p>
                      <a:pPr algn="ctr">
                        <a:buNone/>
                      </a:pPr>
                      <a:r>
                        <a:rPr lang="en-US" altLang="zh-CN" sz="1400" dirty="0">
                          <a:solidFill>
                            <a:schemeClr val="tx1">
                              <a:lumMod val="85000"/>
                              <a:lumOff val="15000"/>
                            </a:schemeClr>
                          </a:solidFill>
                        </a:rPr>
                        <a:t>278.32</a:t>
                      </a:r>
                      <a:endParaRPr lang="en-US" altLang="zh-CN" sz="1400" dirty="0">
                        <a:solidFill>
                          <a:schemeClr val="tx1">
                            <a:lumMod val="85000"/>
                            <a:lumOff val="15000"/>
                          </a:schemeClr>
                        </a:solidFill>
                      </a:endParaRPr>
                    </a:p>
                  </a:txBody>
                  <a:tcPr anchor="ctr"/>
                </a:tc>
                <a:tc>
                  <a:txBody>
                    <a:bodyPr/>
                    <a:lstStyle/>
                    <a:p>
                      <a:pPr algn="ctr">
                        <a:buNone/>
                      </a:pPr>
                      <a:r>
                        <a:rPr lang="en-US" altLang="zh-CN" sz="1400" dirty="0">
                          <a:solidFill>
                            <a:schemeClr val="tx1">
                              <a:lumMod val="85000"/>
                              <a:lumOff val="15000"/>
                            </a:schemeClr>
                          </a:solidFill>
                        </a:rPr>
                        <a:t>12</a:t>
                      </a:r>
                      <a:endParaRPr lang="en-US" altLang="zh-CN" sz="1400" dirty="0">
                        <a:solidFill>
                          <a:schemeClr val="tx1">
                            <a:lumMod val="85000"/>
                            <a:lumOff val="1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1400" dirty="0">
                          <a:solidFill>
                            <a:schemeClr val="tx1">
                              <a:lumMod val="85000"/>
                              <a:lumOff val="15000"/>
                            </a:schemeClr>
                          </a:solidFill>
                        </a:rPr>
                        <a:t>2023/10</a:t>
                      </a:r>
                      <a:endParaRPr lang="en-US" altLang="zh-CN" sz="1400" dirty="0">
                        <a:solidFill>
                          <a:schemeClr val="tx1">
                            <a:lumMod val="85000"/>
                            <a:lumOff val="15000"/>
                          </a:schemeClr>
                        </a:solidFill>
                      </a:endParaRPr>
                    </a:p>
                    <a:p>
                      <a:pPr algn="ctr">
                        <a:buNone/>
                      </a:pPr>
                      <a:endParaRPr lang="en-US" altLang="zh-CN" sz="1400" dirty="0">
                        <a:solidFill>
                          <a:schemeClr val="tx1">
                            <a:lumMod val="85000"/>
                            <a:lumOff val="15000"/>
                          </a:schemeClr>
                        </a:solidFill>
                      </a:endParaRPr>
                    </a:p>
                  </a:txBody>
                  <a:tcPr anchor="ctr"/>
                </a:tc>
              </a:tr>
              <a:tr h="384810">
                <a:tc>
                  <a:txBody>
                    <a:bodyPr/>
                    <a:lstStyle/>
                    <a:p>
                      <a:pPr algn="ctr">
                        <a:buNone/>
                      </a:pPr>
                      <a:r>
                        <a:rPr lang="zh-CN" altLang="en-US" sz="1400" dirty="0">
                          <a:solidFill>
                            <a:schemeClr val="tx1">
                              <a:lumMod val="85000"/>
                              <a:lumOff val="15000"/>
                            </a:schemeClr>
                          </a:solidFill>
                        </a:rPr>
                        <a:t>颐和公馆</a:t>
                      </a:r>
                      <a:endParaRPr lang="zh-CN" altLang="en-US" sz="1400" dirty="0">
                        <a:solidFill>
                          <a:schemeClr val="tx1">
                            <a:lumMod val="85000"/>
                            <a:lumOff val="15000"/>
                          </a:schemeClr>
                        </a:solidFill>
                      </a:endParaRPr>
                    </a:p>
                  </a:txBody>
                  <a:tcPr anchor="ctr"/>
                </a:tc>
                <a:tc>
                  <a:txBody>
                    <a:bodyPr/>
                    <a:lstStyle/>
                    <a:p>
                      <a:pPr algn="ctr">
                        <a:buNone/>
                      </a:pPr>
                      <a:r>
                        <a:rPr lang="zh-CN" altLang="en-US" sz="1400" dirty="0">
                          <a:solidFill>
                            <a:schemeClr val="tx1">
                              <a:lumMod val="85000"/>
                              <a:lumOff val="15000"/>
                            </a:schemeClr>
                          </a:solidFill>
                        </a:rPr>
                        <a:t>江宁区</a:t>
                      </a:r>
                      <a:endParaRPr lang="zh-CN" altLang="en-US" sz="1400" dirty="0">
                        <a:solidFill>
                          <a:schemeClr val="tx1">
                            <a:lumMod val="85000"/>
                            <a:lumOff val="15000"/>
                          </a:schemeClr>
                        </a:solidFill>
                      </a:endParaRPr>
                    </a:p>
                  </a:txBody>
                  <a:tcPr anchor="ctr"/>
                </a:tc>
                <a:tc>
                  <a:txBody>
                    <a:bodyPr/>
                    <a:lstStyle/>
                    <a:p>
                      <a:pPr algn="ctr">
                        <a:buNone/>
                      </a:pPr>
                      <a:r>
                        <a:rPr lang="en-US" altLang="zh-CN" sz="1400" dirty="0">
                          <a:solidFill>
                            <a:schemeClr val="tx1">
                              <a:lumMod val="85000"/>
                              <a:lumOff val="15000"/>
                            </a:schemeClr>
                          </a:solidFill>
                        </a:rPr>
                        <a:t>190.98</a:t>
                      </a:r>
                      <a:endParaRPr lang="en-US" altLang="zh-CN" sz="1400" dirty="0">
                        <a:solidFill>
                          <a:schemeClr val="tx1">
                            <a:lumMod val="85000"/>
                            <a:lumOff val="15000"/>
                          </a:schemeClr>
                        </a:solidFill>
                      </a:endParaRPr>
                    </a:p>
                  </a:txBody>
                  <a:tcPr anchor="ctr"/>
                </a:tc>
                <a:tc>
                  <a:txBody>
                    <a:bodyPr/>
                    <a:lstStyle/>
                    <a:p>
                      <a:pPr algn="ctr">
                        <a:buNone/>
                      </a:pPr>
                      <a:r>
                        <a:rPr lang="en-US" altLang="zh-CN" sz="1400" dirty="0">
                          <a:solidFill>
                            <a:schemeClr val="tx1">
                              <a:lumMod val="85000"/>
                              <a:lumOff val="15000"/>
                            </a:schemeClr>
                          </a:solidFill>
                        </a:rPr>
                        <a:t>65</a:t>
                      </a:r>
                      <a:endParaRPr lang="en-US" altLang="zh-CN" sz="1400" dirty="0">
                        <a:solidFill>
                          <a:schemeClr val="tx1">
                            <a:lumMod val="85000"/>
                            <a:lumOff val="1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en-US" altLang="zh-CN" sz="1400" dirty="0">
                          <a:solidFill>
                            <a:schemeClr val="tx1">
                              <a:lumMod val="85000"/>
                              <a:lumOff val="15000"/>
                            </a:schemeClr>
                          </a:solidFill>
                        </a:rPr>
                        <a:t>2023/10</a:t>
                      </a:r>
                      <a:endParaRPr lang="en-US" altLang="zh-CN" sz="1400" dirty="0">
                        <a:solidFill>
                          <a:schemeClr val="tx1">
                            <a:lumMod val="85000"/>
                            <a:lumOff val="15000"/>
                          </a:schemeClr>
                        </a:solidFill>
                      </a:endParaRPr>
                    </a:p>
                  </a:txBody>
                  <a:tcPr anchor="ctr"/>
                </a:tc>
              </a:tr>
            </a:tbl>
          </a:graphicData>
        </a:graphic>
      </p:graphicFrame>
    </p:spTree>
    <p:custDataLst>
      <p:tags r:id="rId11"/>
    </p:custData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p:txBody>
          <a:bodyPr/>
          <a:lstStyle/>
          <a:p>
            <a:r>
              <a:rPr lang="zh-CN" altLang="en-US"/>
              <a:t>单击此处添加标题</a:t>
            </a:r>
            <a:endParaRPr lang="zh-CN" altLang="en-US"/>
          </a:p>
        </p:txBody>
      </p:sp>
      <p:sp>
        <p:nvSpPr>
          <p:cNvPr id="5" name="矩形: 圆角 4"/>
          <p:cNvSpPr/>
          <p:nvPr>
            <p:custDataLst>
              <p:tags r:id="rId3"/>
            </p:custDataLst>
          </p:nvPr>
        </p:nvSpPr>
        <p:spPr>
          <a:xfrm>
            <a:off x="753745" y="1474470"/>
            <a:ext cx="10445750" cy="3103245"/>
          </a:xfrm>
          <a:prstGeom prst="roundRect">
            <a:avLst>
              <a:gd name="adj" fmla="val 9146"/>
            </a:avLst>
          </a:prstGeom>
          <a:solidFill>
            <a:srgbClr val="FFFFFF"/>
          </a:solidFill>
          <a:ln w="6350">
            <a:solidFill>
              <a:schemeClr val="accent1">
                <a:alpha val="5000"/>
              </a:schemeClr>
            </a:solidFill>
          </a:ln>
          <a:effectLst>
            <a:outerShdw blurRad="127000" sx="101000" sy="101000" algn="ctr" rotWithShape="0">
              <a:schemeClr val="accent1">
                <a:alpha val="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solidFill>
                <a:schemeClr val="dk1"/>
              </a:solidFill>
              <a:sym typeface="+mn-ea"/>
            </a:endParaRPr>
          </a:p>
        </p:txBody>
      </p:sp>
      <p:graphicFrame>
        <p:nvGraphicFramePr>
          <p:cNvPr id="6" name="图表 5" descr="7b0a202020202263686172745265734964223a20223230343730323738220a7d0a"/>
          <p:cNvGraphicFramePr/>
          <p:nvPr>
            <p:custDataLst>
              <p:tags r:id="rId4"/>
            </p:custDataLst>
          </p:nvPr>
        </p:nvGraphicFramePr>
        <p:xfrm>
          <a:off x="1043623" y="1697038"/>
          <a:ext cx="9865995" cy="2658110"/>
        </p:xfrm>
        <a:graphic>
          <a:graphicData uri="http://schemas.openxmlformats.org/drawingml/2006/chart">
            <c:chart xmlns:c="http://schemas.openxmlformats.org/drawingml/2006/chart" xmlns:r="http://schemas.openxmlformats.org/officeDocument/2006/relationships" r:id="rId1"/>
          </a:graphicData>
        </a:graphic>
      </p:graphicFrame>
      <p:sp>
        <p:nvSpPr>
          <p:cNvPr id="3" name="正文"/>
          <p:cNvSpPr txBox="1"/>
          <p:nvPr>
            <p:custDataLst>
              <p:tags r:id="rId5"/>
            </p:custDataLst>
          </p:nvPr>
        </p:nvSpPr>
        <p:spPr>
          <a:xfrm>
            <a:off x="1090295" y="5666740"/>
            <a:ext cx="9773920" cy="720725"/>
          </a:xfrm>
          <a:prstGeom prst="rect">
            <a:avLst/>
          </a:prstGeom>
          <a:noFill/>
        </p:spPr>
        <p:txBody>
          <a:bodyPr wrap="square" lIns="0" tIns="0" rIns="0" bIns="0" rtlCol="0" anchor="t" anchorCtr="0">
            <a:normAutofit/>
          </a:bodyPr>
          <a:lstStyle/>
          <a:p>
            <a:pPr indent="0" algn="l" fontAlgn="auto">
              <a:lnSpc>
                <a:spcPct val="130000"/>
              </a:lnSpc>
            </a:pPr>
            <a:r>
              <a:rPr lang="en-US" altLang="zh-CN" sz="1400" spc="150" dirty="0">
                <a:solidFill>
                  <a:schemeClr val="tx1">
                    <a:lumMod val="85000"/>
                    <a:lumOff val="15000"/>
                  </a:schemeClr>
                </a:solidFill>
                <a:latin typeface="+mn-ea"/>
                <a:ea typeface="微软雅黑" panose="020B0503020204020204" charset="-122"/>
                <a:sym typeface="+mn-ea"/>
              </a:rPr>
              <a:t>单击此处输入你的项正文，文字是您思想的提炼，请尽量言简意赅的阐述观点，单击此处输入你的项正文，文字是您思想的提炼请尽量言简意赅的阐述观点，单击此处输入你的项正文，文字是您思想的提炼</a:t>
            </a:r>
            <a:endParaRPr lang="en-US" altLang="zh-CN" sz="1400" spc="150" dirty="0">
              <a:solidFill>
                <a:schemeClr val="tx1">
                  <a:lumMod val="85000"/>
                  <a:lumOff val="15000"/>
                </a:schemeClr>
              </a:solidFill>
              <a:latin typeface="+mn-ea"/>
              <a:ea typeface="微软雅黑" panose="020B0503020204020204" charset="-122"/>
              <a:sym typeface="+mn-ea"/>
            </a:endParaRPr>
          </a:p>
        </p:txBody>
      </p:sp>
      <p:sp>
        <p:nvSpPr>
          <p:cNvPr id="10" name="标题"/>
          <p:cNvSpPr txBox="1"/>
          <p:nvPr>
            <p:custDataLst>
              <p:tags r:id="rId6"/>
            </p:custDataLst>
          </p:nvPr>
        </p:nvSpPr>
        <p:spPr>
          <a:xfrm>
            <a:off x="1090295" y="5247005"/>
            <a:ext cx="9773920" cy="368300"/>
          </a:xfrm>
          <a:prstGeom prst="rect">
            <a:avLst/>
          </a:prstGeom>
          <a:noFill/>
        </p:spPr>
        <p:txBody>
          <a:bodyPr wrap="square" lIns="0" tIns="0" rIns="0" bIns="0" rtlCol="0" anchor="b">
            <a:normAutofit/>
          </a:bodyPr>
          <a:lstStyle/>
          <a:p>
            <a:r>
              <a:rPr lang="zh-CN" altLang="en-US" b="1" spc="300" dirty="0">
                <a:latin typeface="+mj-ea"/>
                <a:ea typeface="+mj-ea"/>
              </a:rPr>
              <a:t>单击此处添加项标题</a:t>
            </a:r>
            <a:endParaRPr lang="zh-CN" altLang="en-US" b="1" spc="300" dirty="0">
              <a:latin typeface="+mj-ea"/>
              <a:ea typeface="+mj-ea"/>
            </a:endParaRPr>
          </a:p>
        </p:txBody>
      </p:sp>
      <p:sp>
        <p:nvSpPr>
          <p:cNvPr id="31" name="矩形 30"/>
          <p:cNvSpPr/>
          <p:nvPr>
            <p:custDataLst>
              <p:tags r:id="rId7"/>
            </p:custDataLst>
          </p:nvPr>
        </p:nvSpPr>
        <p:spPr>
          <a:xfrm>
            <a:off x="753745" y="5296535"/>
            <a:ext cx="76200" cy="871220"/>
          </a:xfrm>
          <a:prstGeom prst="rect">
            <a:avLst/>
          </a:prstGeom>
          <a:gradFill>
            <a:gsLst>
              <a:gs pos="100000">
                <a:schemeClr val="accent1"/>
              </a:gs>
              <a:gs pos="15000">
                <a:schemeClr val="accent1">
                  <a:lumMod val="60000"/>
                  <a:lumOff val="40000"/>
                </a:schemeClr>
              </a:gs>
            </a:gsLst>
            <a:lin ang="3600000" scaled="0"/>
          </a:gradFill>
          <a:ln w="9525" cap="flat">
            <a:noFill/>
            <a:prstDash val="solid"/>
            <a:miter/>
          </a:ln>
          <a:effectLst>
            <a:outerShdw blurRad="63500" sx="101000" sy="101000" algn="ctr" rotWithShape="0">
              <a:schemeClr val="accent1">
                <a:alpha val="20000"/>
              </a:scheme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sym typeface="+mn-ea"/>
            </a:endParaRPr>
          </a:p>
        </p:txBody>
      </p:sp>
    </p:spTree>
    <p:custDataLst>
      <p:tags r:id="rId8"/>
    </p:custData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custDataLst>
              <p:tags r:id="rId1"/>
            </p:custDataLst>
          </p:nvPr>
        </p:nvSpPr>
        <p:spPr>
          <a:xfrm>
            <a:off x="633730" y="4144645"/>
            <a:ext cx="5474335" cy="156464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6" name="标题 5"/>
          <p:cNvSpPr>
            <a:spLocks noGrp="1"/>
          </p:cNvSpPr>
          <p:nvPr>
            <p:ph type="title"/>
            <p:custDataLst>
              <p:tags r:id="rId2"/>
            </p:custDataLst>
          </p:nvPr>
        </p:nvSpPr>
        <p:spPr>
          <a:xfrm>
            <a:off x="1030588" y="1145540"/>
            <a:ext cx="4980305" cy="705485"/>
          </a:xfrm>
        </p:spPr>
        <p:txBody>
          <a:bodyPr lIns="36195"/>
          <a:lstStyle/>
          <a:p>
            <a:r>
              <a:rPr lang="zh-CN" altLang="en-US" dirty="0">
                <a:solidFill>
                  <a:schemeClr val="tx1"/>
                </a:solidFill>
              </a:rPr>
              <a:t>单击此处添加标题</a:t>
            </a:r>
            <a:endParaRPr lang="zh-CN" altLang="en-US" dirty="0">
              <a:solidFill>
                <a:schemeClr val="tx1"/>
              </a:solidFill>
            </a:endParaRPr>
          </a:p>
        </p:txBody>
      </p:sp>
      <p:sp>
        <p:nvSpPr>
          <p:cNvPr id="7" name="文本占位符 6"/>
          <p:cNvSpPr>
            <a:spLocks noGrp="1"/>
          </p:cNvSpPr>
          <p:nvPr>
            <p:ph type="body" idx="1"/>
            <p:custDataLst>
              <p:tags r:id="rId3"/>
            </p:custDataLst>
          </p:nvPr>
        </p:nvSpPr>
        <p:spPr>
          <a:xfrm>
            <a:off x="634365" y="1851025"/>
            <a:ext cx="5474335" cy="381635"/>
          </a:xfrm>
          <a:gradFill>
            <a:gsLst>
              <a:gs pos="100000">
                <a:schemeClr val="accent1">
                  <a:lumMod val="80000"/>
                  <a:lumOff val="20000"/>
                </a:schemeClr>
              </a:gs>
              <a:gs pos="34000">
                <a:schemeClr val="accent1"/>
              </a:gs>
            </a:gsLst>
            <a:lin ang="18900000" scaled="0"/>
          </a:gradFill>
        </p:spPr>
        <p:txBody>
          <a:bodyPr lIns="431800" tIns="36195" bIns="0">
            <a:normAutofit/>
          </a:bodyPr>
          <a:lstStyle/>
          <a:p>
            <a:r>
              <a:rPr lang="zh-CN" altLang="en-US" sz="1800" dirty="0">
                <a:solidFill>
                  <a:srgbClr val="FFFFFF"/>
                </a:solidFill>
                <a:latin typeface="+mn-lt"/>
              </a:rPr>
              <a:t>单击此处编辑副标题</a:t>
            </a:r>
            <a:endParaRPr lang="zh-CN" altLang="en-US" sz="1800" dirty="0">
              <a:solidFill>
                <a:srgbClr val="FFFFFF"/>
              </a:solidFill>
              <a:latin typeface="+mn-lt"/>
            </a:endParaRPr>
          </a:p>
        </p:txBody>
      </p:sp>
      <p:pic>
        <p:nvPicPr>
          <p:cNvPr id="8" name="图片 7" descr="D:\lky\素材\图文关系\84c79096defd4fb3aa81457bad12ce6e.jpg84c79096defd4fb3aa81457bad12ce6e"/>
          <p:cNvPicPr>
            <a:picLocks noChangeAspect="1"/>
          </p:cNvPicPr>
          <p:nvPr>
            <p:custDataLst>
              <p:tags r:id="rId4"/>
            </p:custDataLst>
          </p:nvPr>
        </p:nvPicPr>
        <p:blipFill>
          <a:blip r:embed="rId5">
            <a:lum bright="12000" contrast="-6000"/>
          </a:blip>
          <a:srcRect r="13162"/>
          <a:stretch>
            <a:fillRect/>
          </a:stretch>
        </p:blipFill>
        <p:spPr>
          <a:xfrm>
            <a:off x="6108065" y="1154430"/>
            <a:ext cx="4977130" cy="4554855"/>
          </a:xfrm>
          <a:prstGeom prst="rect">
            <a:avLst/>
          </a:prstGeom>
          <a:solidFill>
            <a:schemeClr val="accent1">
              <a:alpha val="15000"/>
            </a:schemeClr>
          </a:solidFill>
          <a:ln w="6350" cap="flat" cmpd="sng" algn="ctr">
            <a:solidFill>
              <a:schemeClr val="tx1">
                <a:lumMod val="40000"/>
                <a:lumOff val="60000"/>
                <a:alpha val="20000"/>
              </a:schemeClr>
            </a:solidFill>
            <a:prstDash val="solid"/>
            <a:round/>
            <a:headEnd type="none" w="med" len="med"/>
            <a:tailEnd type="none" w="med" len="med"/>
          </a:ln>
        </p:spPr>
      </p:pic>
      <p:sp>
        <p:nvSpPr>
          <p:cNvPr id="10" name="正文"/>
          <p:cNvSpPr txBox="1"/>
          <p:nvPr>
            <p:custDataLst>
              <p:tags r:id="rId6"/>
            </p:custDataLst>
          </p:nvPr>
        </p:nvSpPr>
        <p:spPr>
          <a:xfrm>
            <a:off x="1073785" y="4524375"/>
            <a:ext cx="4598670" cy="805815"/>
          </a:xfrm>
          <a:prstGeom prst="rect">
            <a:avLst/>
          </a:prstGeom>
          <a:noFill/>
        </p:spPr>
        <p:txBody>
          <a:bodyPr wrap="square" lIns="0" tIns="0" rIns="0" bIns="0" rtlCol="0" anchor="t" anchorCtr="0">
            <a:normAutofit/>
          </a:bodyPr>
          <a:lstStyle/>
          <a:p>
            <a:pPr indent="0" algn="l" fontAlgn="auto">
              <a:lnSpc>
                <a:spcPct val="130000"/>
              </a:lnSpc>
              <a:buNone/>
            </a:pPr>
            <a:r>
              <a:rPr lang="zh-CN" altLang="en-US" sz="1400" spc="150" dirty="0">
                <a:solidFill>
                  <a:schemeClr val="tx1">
                    <a:lumMod val="85000"/>
                    <a:lumOff val="15000"/>
                  </a:schemeClr>
                </a:solidFill>
                <a:sym typeface="+mn-ea"/>
              </a:rPr>
              <a:t>单击此处输入你的正文</a:t>
            </a:r>
            <a:r>
              <a:rPr lang="en-US" altLang="zh-CN" sz="1400" spc="150" dirty="0">
                <a:solidFill>
                  <a:schemeClr val="tx1">
                    <a:lumMod val="85000"/>
                    <a:lumOff val="15000"/>
                  </a:schemeClr>
                </a:solidFill>
                <a:sym typeface="+mn-ea"/>
              </a:rPr>
              <a:t>,</a:t>
            </a:r>
            <a:r>
              <a:rPr lang="zh-CN" altLang="en-US" sz="1400" spc="150" dirty="0">
                <a:solidFill>
                  <a:schemeClr val="tx1">
                    <a:lumMod val="85000"/>
                    <a:lumOff val="15000"/>
                  </a:schemeClr>
                </a:solidFill>
                <a:sym typeface="+mn-ea"/>
              </a:rPr>
              <a:t>文字是您思想的提炼，请尽量言简意赅的阐述观点。单击此处输入你的正文。请尽量言简意赅的阐述观点。单击此处输入你的正文</a:t>
            </a:r>
            <a:endParaRPr lang="zh-CN" altLang="en-US" sz="1400" spc="150" dirty="0">
              <a:solidFill>
                <a:schemeClr val="tx1">
                  <a:lumMod val="85000"/>
                  <a:lumOff val="15000"/>
                </a:schemeClr>
              </a:solidFill>
              <a:ea typeface="微软雅黑" panose="020B0503020204020204" charset="-122"/>
              <a:sym typeface="+mn-ea"/>
            </a:endParaRPr>
          </a:p>
        </p:txBody>
      </p:sp>
      <p:sp>
        <p:nvSpPr>
          <p:cNvPr id="2" name="正文"/>
          <p:cNvSpPr txBox="1"/>
          <p:nvPr>
            <p:custDataLst>
              <p:tags r:id="rId7"/>
            </p:custDataLst>
          </p:nvPr>
        </p:nvSpPr>
        <p:spPr>
          <a:xfrm>
            <a:off x="1073785" y="3119120"/>
            <a:ext cx="4598670" cy="805815"/>
          </a:xfrm>
          <a:prstGeom prst="rect">
            <a:avLst/>
          </a:prstGeom>
          <a:noFill/>
        </p:spPr>
        <p:txBody>
          <a:bodyPr wrap="square" lIns="0" tIns="0" rIns="0" bIns="0" rtlCol="0" anchor="t" anchorCtr="0">
            <a:normAutofit/>
          </a:bodyPr>
          <a:lstStyle/>
          <a:p>
            <a:pPr indent="0" algn="l" fontAlgn="auto">
              <a:lnSpc>
                <a:spcPct val="130000"/>
              </a:lnSpc>
              <a:buNone/>
            </a:pPr>
            <a:r>
              <a:rPr lang="zh-CN" altLang="en-US" sz="1400" spc="150" dirty="0">
                <a:solidFill>
                  <a:schemeClr val="tx1">
                    <a:lumMod val="85000"/>
                    <a:lumOff val="15000"/>
                  </a:schemeClr>
                </a:solidFill>
                <a:ea typeface="微软雅黑" panose="020B0503020204020204" charset="-122"/>
                <a:sym typeface="+mn-ea"/>
              </a:rPr>
              <a:t>单击此处输入你的正文,文字是您思想的提炼，请尽量言简意赅的阐述观点。单击此处输入你的正文。请尽量言简意赅的阐述观点。单击此处输入你的正文</a:t>
            </a:r>
            <a:endParaRPr lang="zh-CN" altLang="en-US" sz="1400" spc="150" dirty="0">
              <a:solidFill>
                <a:schemeClr val="tx1">
                  <a:lumMod val="85000"/>
                  <a:lumOff val="15000"/>
                </a:schemeClr>
              </a:solidFill>
              <a:ea typeface="微软雅黑" panose="020B0503020204020204" charset="-122"/>
              <a:sym typeface="+mn-ea"/>
            </a:endParaRPr>
          </a:p>
        </p:txBody>
      </p:sp>
    </p:spTree>
    <p:custDataLst>
      <p:tags r:id="rId8"/>
    </p:custData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custDataLst>
              <p:tags r:id="rId1"/>
            </p:custDataLst>
          </p:nvPr>
        </p:nvSpPr>
        <p:spPr>
          <a:xfrm rot="20700000">
            <a:off x="1569085" y="1851025"/>
            <a:ext cx="2318385" cy="2060575"/>
          </a:xfrm>
          <a:prstGeom prst="rect">
            <a:avLst/>
          </a:prstGeom>
          <a:solidFill>
            <a:srgbClr val="FFFFFF"/>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4" name="图片 3" descr="D:/lky/素材/VCG41N1269933581.jpgVCG41N1269933581"/>
          <p:cNvPicPr>
            <a:picLocks noChangeAspect="1"/>
          </p:cNvPicPr>
          <p:nvPr>
            <p:custDataLst>
              <p:tags r:id="rId2"/>
            </p:custDataLst>
          </p:nvPr>
        </p:nvPicPr>
        <p:blipFill>
          <a:blip r:embed="rId3" cstate="hqprint">
            <a:lum bright="6000"/>
          </a:blip>
          <a:srcRect/>
          <a:stretch>
            <a:fillRect/>
          </a:stretch>
        </p:blipFill>
        <p:spPr>
          <a:xfrm rot="20760000">
            <a:off x="1694815" y="1992630"/>
            <a:ext cx="2059940" cy="1776730"/>
          </a:xfrm>
          <a:custGeom>
            <a:avLst/>
            <a:gdLst/>
            <a:ahLst/>
            <a:cxnLst>
              <a:cxn ang="3">
                <a:pos x="hc" y="t"/>
              </a:cxn>
              <a:cxn ang="cd2">
                <a:pos x="l" y="vc"/>
              </a:cxn>
              <a:cxn ang="cd4">
                <a:pos x="hc" y="b"/>
              </a:cxn>
              <a:cxn ang="0">
                <a:pos x="r" y="vc"/>
              </a:cxn>
            </a:cxnLst>
            <a:rect l="l" t="t" r="r" b="b"/>
            <a:pathLst>
              <a:path w="3244" h="2798">
                <a:moveTo>
                  <a:pt x="3197" y="0"/>
                </a:moveTo>
                <a:lnTo>
                  <a:pt x="3244" y="2743"/>
                </a:lnTo>
                <a:lnTo>
                  <a:pt x="48" y="2798"/>
                </a:lnTo>
                <a:lnTo>
                  <a:pt x="0" y="56"/>
                </a:lnTo>
                <a:lnTo>
                  <a:pt x="3197" y="0"/>
                </a:lnTo>
                <a:close/>
              </a:path>
            </a:pathLst>
          </a:custGeom>
          <a:ln>
            <a:solidFill>
              <a:schemeClr val="tx1">
                <a:lumMod val="40000"/>
                <a:lumOff val="60000"/>
                <a:alpha val="20000"/>
              </a:schemeClr>
            </a:solidFill>
          </a:ln>
        </p:spPr>
      </p:pic>
      <p:sp>
        <p:nvSpPr>
          <p:cNvPr id="21" name="矩形 20"/>
          <p:cNvSpPr/>
          <p:nvPr>
            <p:custDataLst>
              <p:tags r:id="rId4"/>
            </p:custDataLst>
          </p:nvPr>
        </p:nvSpPr>
        <p:spPr>
          <a:xfrm rot="480000">
            <a:off x="3482975" y="2051050"/>
            <a:ext cx="2318385" cy="2060575"/>
          </a:xfrm>
          <a:prstGeom prst="rect">
            <a:avLst/>
          </a:prstGeom>
          <a:solidFill>
            <a:srgbClr val="FFFFFF"/>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5" name="图片 4" descr="D:/lky/素材/VCG41N1483934061.jpgVCG41N1483934061"/>
          <p:cNvPicPr>
            <a:picLocks noChangeAspect="1"/>
          </p:cNvPicPr>
          <p:nvPr>
            <p:custDataLst>
              <p:tags r:id="rId5"/>
            </p:custDataLst>
          </p:nvPr>
        </p:nvPicPr>
        <p:blipFill>
          <a:blip r:embed="rId6" cstate="hqprint">
            <a:lum bright="6000" contrast="-6000"/>
          </a:blip>
          <a:srcRect/>
          <a:stretch>
            <a:fillRect/>
          </a:stretch>
        </p:blipFill>
        <p:spPr>
          <a:xfrm rot="480000">
            <a:off x="3623310" y="2217420"/>
            <a:ext cx="2030095" cy="1732915"/>
          </a:xfrm>
          <a:custGeom>
            <a:avLst/>
            <a:gdLst/>
            <a:ahLst/>
            <a:cxnLst>
              <a:cxn ang="3">
                <a:pos x="hc" y="t"/>
              </a:cxn>
              <a:cxn ang="cd2">
                <a:pos x="l" y="vc"/>
              </a:cxn>
              <a:cxn ang="cd4">
                <a:pos x="hc" y="b"/>
              </a:cxn>
              <a:cxn ang="0">
                <a:pos x="r" y="vc"/>
              </a:cxn>
            </a:cxnLst>
            <a:rect l="l" t="t" r="r" b="b"/>
            <a:pathLst>
              <a:path w="3197" h="2729">
                <a:moveTo>
                  <a:pt x="0" y="0"/>
                </a:moveTo>
                <a:lnTo>
                  <a:pt x="3197" y="0"/>
                </a:lnTo>
                <a:lnTo>
                  <a:pt x="3197" y="2729"/>
                </a:lnTo>
                <a:lnTo>
                  <a:pt x="0" y="2729"/>
                </a:lnTo>
                <a:lnTo>
                  <a:pt x="0" y="0"/>
                </a:lnTo>
                <a:close/>
              </a:path>
            </a:pathLst>
          </a:custGeom>
          <a:ln>
            <a:solidFill>
              <a:schemeClr val="tx1">
                <a:lumMod val="40000"/>
                <a:lumOff val="60000"/>
                <a:alpha val="20000"/>
              </a:schemeClr>
            </a:solidFill>
          </a:ln>
        </p:spPr>
      </p:pic>
      <p:sp>
        <p:nvSpPr>
          <p:cNvPr id="24" name="矩形 23"/>
          <p:cNvSpPr/>
          <p:nvPr>
            <p:custDataLst>
              <p:tags r:id="rId7"/>
            </p:custDataLst>
          </p:nvPr>
        </p:nvSpPr>
        <p:spPr>
          <a:xfrm rot="20940000">
            <a:off x="6005830" y="2065020"/>
            <a:ext cx="2318385" cy="2060575"/>
          </a:xfrm>
          <a:prstGeom prst="rect">
            <a:avLst/>
          </a:prstGeom>
          <a:solidFill>
            <a:srgbClr val="FFFFFF"/>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4" name="矩形 33"/>
          <p:cNvSpPr/>
          <p:nvPr>
            <p:custDataLst>
              <p:tags r:id="rId8"/>
            </p:custDataLst>
          </p:nvPr>
        </p:nvSpPr>
        <p:spPr>
          <a:xfrm rot="1260000">
            <a:off x="1720215" y="3573780"/>
            <a:ext cx="2318385" cy="2060575"/>
          </a:xfrm>
          <a:prstGeom prst="rect">
            <a:avLst/>
          </a:prstGeom>
          <a:solidFill>
            <a:srgbClr val="FFFFFF"/>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descr="D:/lky/素材/VCG211355072820.jpgVCG211355072820"/>
          <p:cNvPicPr>
            <a:picLocks noChangeAspect="1"/>
          </p:cNvPicPr>
          <p:nvPr>
            <p:custDataLst>
              <p:tags r:id="rId9"/>
            </p:custDataLst>
          </p:nvPr>
        </p:nvPicPr>
        <p:blipFill>
          <a:blip r:embed="rId10" cstate="hqprint">
            <a:lum bright="18000" contrast="18000"/>
          </a:blip>
          <a:srcRect/>
          <a:stretch>
            <a:fillRect/>
          </a:stretch>
        </p:blipFill>
        <p:spPr>
          <a:xfrm rot="1200000">
            <a:off x="1845945" y="3712845"/>
            <a:ext cx="2059940" cy="1776730"/>
          </a:xfrm>
          <a:custGeom>
            <a:avLst/>
            <a:gdLst/>
            <a:ahLst/>
            <a:cxnLst>
              <a:cxn ang="3">
                <a:pos x="hc" y="t"/>
              </a:cxn>
              <a:cxn ang="cd2">
                <a:pos x="l" y="vc"/>
              </a:cxn>
              <a:cxn ang="cd4">
                <a:pos x="hc" y="b"/>
              </a:cxn>
              <a:cxn ang="0">
                <a:pos x="r" y="vc"/>
              </a:cxn>
            </a:cxnLst>
            <a:rect l="l" t="t" r="r" b="b"/>
            <a:pathLst>
              <a:path w="3244" h="2798">
                <a:moveTo>
                  <a:pt x="48" y="0"/>
                </a:moveTo>
                <a:lnTo>
                  <a:pt x="3244" y="56"/>
                </a:lnTo>
                <a:lnTo>
                  <a:pt x="3197" y="2798"/>
                </a:lnTo>
                <a:lnTo>
                  <a:pt x="0" y="2743"/>
                </a:lnTo>
                <a:lnTo>
                  <a:pt x="48" y="0"/>
                </a:lnTo>
                <a:close/>
              </a:path>
            </a:pathLst>
          </a:custGeom>
          <a:ln>
            <a:solidFill>
              <a:schemeClr val="tx1">
                <a:lumMod val="40000"/>
                <a:lumOff val="60000"/>
                <a:alpha val="20000"/>
              </a:schemeClr>
            </a:solidFill>
          </a:ln>
        </p:spPr>
      </p:pic>
      <p:pic>
        <p:nvPicPr>
          <p:cNvPr id="11" name="图片 10" descr="D:\lky\素材\VCG41N1435261940.jpgVCG41N1435261940"/>
          <p:cNvPicPr>
            <a:picLocks noChangeAspect="1"/>
          </p:cNvPicPr>
          <p:nvPr>
            <p:custDataLst>
              <p:tags r:id="rId11"/>
            </p:custDataLst>
          </p:nvPr>
        </p:nvPicPr>
        <p:blipFill>
          <a:blip r:embed="rId12" cstate="hqprint">
            <a:lum bright="6000" contrast="-12000"/>
          </a:blip>
          <a:srcRect/>
          <a:stretch>
            <a:fillRect/>
          </a:stretch>
        </p:blipFill>
        <p:spPr>
          <a:xfrm rot="21000000">
            <a:off x="6131560" y="2205990"/>
            <a:ext cx="2059940" cy="1776730"/>
          </a:xfrm>
          <a:custGeom>
            <a:avLst/>
            <a:gdLst/>
            <a:ahLst/>
            <a:cxnLst>
              <a:cxn ang="3">
                <a:pos x="hc" y="t"/>
              </a:cxn>
              <a:cxn ang="cd2">
                <a:pos x="l" y="vc"/>
              </a:cxn>
              <a:cxn ang="cd4">
                <a:pos x="hc" y="b"/>
              </a:cxn>
              <a:cxn ang="0">
                <a:pos x="r" y="vc"/>
              </a:cxn>
            </a:cxnLst>
            <a:rect l="l" t="t" r="r" b="b"/>
            <a:pathLst>
              <a:path w="3244" h="2798">
                <a:moveTo>
                  <a:pt x="3197" y="0"/>
                </a:moveTo>
                <a:lnTo>
                  <a:pt x="3244" y="2743"/>
                </a:lnTo>
                <a:lnTo>
                  <a:pt x="48" y="2798"/>
                </a:lnTo>
                <a:lnTo>
                  <a:pt x="0" y="56"/>
                </a:lnTo>
                <a:lnTo>
                  <a:pt x="3197" y="0"/>
                </a:lnTo>
                <a:close/>
              </a:path>
            </a:pathLst>
          </a:custGeom>
          <a:ln>
            <a:solidFill>
              <a:schemeClr val="tx1">
                <a:lumMod val="40000"/>
                <a:lumOff val="60000"/>
                <a:alpha val="20000"/>
              </a:schemeClr>
            </a:solidFill>
          </a:ln>
        </p:spPr>
      </p:pic>
      <p:sp>
        <p:nvSpPr>
          <p:cNvPr id="27" name="矩形 26"/>
          <p:cNvSpPr/>
          <p:nvPr>
            <p:custDataLst>
              <p:tags r:id="rId13"/>
            </p:custDataLst>
          </p:nvPr>
        </p:nvSpPr>
        <p:spPr>
          <a:xfrm rot="900000">
            <a:off x="8100060" y="2241550"/>
            <a:ext cx="2318385" cy="2060575"/>
          </a:xfrm>
          <a:prstGeom prst="rect">
            <a:avLst/>
          </a:prstGeom>
          <a:solidFill>
            <a:srgbClr val="FFFFFF"/>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3" name="图片 12" descr="D:/lky/素材/VCG41N911564638.jpgVCG41N911564638"/>
          <p:cNvPicPr>
            <a:picLocks noChangeAspect="1"/>
          </p:cNvPicPr>
          <p:nvPr>
            <p:custDataLst>
              <p:tags r:id="rId14"/>
            </p:custDataLst>
          </p:nvPr>
        </p:nvPicPr>
        <p:blipFill>
          <a:blip r:embed="rId15" cstate="hqprint">
            <a:lum bright="6000" contrast="-18000"/>
          </a:blip>
          <a:srcRect/>
          <a:stretch>
            <a:fillRect/>
          </a:stretch>
        </p:blipFill>
        <p:spPr>
          <a:xfrm rot="840000">
            <a:off x="8225155" y="2389505"/>
            <a:ext cx="2059940" cy="1769110"/>
          </a:xfrm>
          <a:custGeom>
            <a:avLst/>
            <a:gdLst/>
            <a:ahLst/>
            <a:cxnLst>
              <a:cxn ang="3">
                <a:pos x="hc" y="t"/>
              </a:cxn>
              <a:cxn ang="cd2">
                <a:pos x="l" y="vc"/>
              </a:cxn>
              <a:cxn ang="cd4">
                <a:pos x="hc" y="b"/>
              </a:cxn>
              <a:cxn ang="0">
                <a:pos x="r" y="vc"/>
              </a:cxn>
            </a:cxnLst>
            <a:rect l="l" t="t" r="r" b="b"/>
            <a:pathLst>
              <a:path w="3244" h="2786">
                <a:moveTo>
                  <a:pt x="48" y="0"/>
                </a:moveTo>
                <a:lnTo>
                  <a:pt x="761" y="0"/>
                </a:lnTo>
                <a:lnTo>
                  <a:pt x="3244" y="43"/>
                </a:lnTo>
                <a:lnTo>
                  <a:pt x="3197" y="2786"/>
                </a:lnTo>
                <a:lnTo>
                  <a:pt x="0" y="2730"/>
                </a:lnTo>
                <a:lnTo>
                  <a:pt x="48" y="0"/>
                </a:lnTo>
                <a:close/>
              </a:path>
            </a:pathLst>
          </a:custGeom>
          <a:ln>
            <a:solidFill>
              <a:schemeClr val="tx1">
                <a:lumMod val="40000"/>
                <a:lumOff val="60000"/>
                <a:alpha val="20000"/>
              </a:schemeClr>
            </a:solidFill>
          </a:ln>
        </p:spPr>
      </p:pic>
      <p:sp>
        <p:nvSpPr>
          <p:cNvPr id="37" name="矩形 36"/>
          <p:cNvSpPr/>
          <p:nvPr>
            <p:custDataLst>
              <p:tags r:id="rId16"/>
            </p:custDataLst>
          </p:nvPr>
        </p:nvSpPr>
        <p:spPr>
          <a:xfrm rot="20880000">
            <a:off x="8583930" y="3912870"/>
            <a:ext cx="2318385" cy="2060575"/>
          </a:xfrm>
          <a:prstGeom prst="rect">
            <a:avLst/>
          </a:prstGeom>
          <a:solidFill>
            <a:srgbClr val="FFFFFF"/>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10" name="图片 9" descr="D:\lky\素材\拍立得\VCG41N626340770.jpgVCG41N626340770"/>
          <p:cNvPicPr>
            <a:picLocks noChangeAspect="1"/>
          </p:cNvPicPr>
          <p:nvPr>
            <p:custDataLst>
              <p:tags r:id="rId17"/>
            </p:custDataLst>
          </p:nvPr>
        </p:nvPicPr>
        <p:blipFill>
          <a:blip r:embed="rId18" cstate="hqprint">
            <a:lum bright="6000" contrast="-12000"/>
          </a:blip>
          <a:srcRect/>
          <a:stretch>
            <a:fillRect/>
          </a:stretch>
        </p:blipFill>
        <p:spPr>
          <a:xfrm rot="20940000">
            <a:off x="8709025" y="4053840"/>
            <a:ext cx="2059940" cy="1776730"/>
          </a:xfrm>
          <a:custGeom>
            <a:avLst/>
            <a:gdLst/>
            <a:ahLst/>
            <a:cxnLst>
              <a:cxn ang="3">
                <a:pos x="hc" y="t"/>
              </a:cxn>
              <a:cxn ang="cd2">
                <a:pos x="l" y="vc"/>
              </a:cxn>
              <a:cxn ang="cd4">
                <a:pos x="hc" y="b"/>
              </a:cxn>
              <a:cxn ang="0">
                <a:pos x="r" y="vc"/>
              </a:cxn>
            </a:cxnLst>
            <a:rect l="l" t="t" r="r" b="b"/>
            <a:pathLst>
              <a:path w="3244" h="2798">
                <a:moveTo>
                  <a:pt x="3197" y="0"/>
                </a:moveTo>
                <a:lnTo>
                  <a:pt x="3244" y="2743"/>
                </a:lnTo>
                <a:lnTo>
                  <a:pt x="48" y="2798"/>
                </a:lnTo>
                <a:lnTo>
                  <a:pt x="0" y="56"/>
                </a:lnTo>
                <a:lnTo>
                  <a:pt x="3197" y="0"/>
                </a:lnTo>
                <a:close/>
              </a:path>
            </a:pathLst>
          </a:custGeom>
          <a:ln>
            <a:solidFill>
              <a:schemeClr val="tx1">
                <a:lumMod val="40000"/>
                <a:lumOff val="60000"/>
                <a:alpha val="20000"/>
              </a:schemeClr>
            </a:solidFill>
          </a:ln>
        </p:spPr>
      </p:pic>
      <p:sp>
        <p:nvSpPr>
          <p:cNvPr id="48" name="矩形 47"/>
          <p:cNvSpPr/>
          <p:nvPr>
            <p:custDataLst>
              <p:tags r:id="rId19"/>
            </p:custDataLst>
          </p:nvPr>
        </p:nvSpPr>
        <p:spPr>
          <a:xfrm rot="1260000">
            <a:off x="6159500" y="3671570"/>
            <a:ext cx="2318385" cy="2060575"/>
          </a:xfrm>
          <a:prstGeom prst="rect">
            <a:avLst/>
          </a:prstGeom>
          <a:solidFill>
            <a:srgbClr val="FFFFFF"/>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6" name="图片 5" descr="D:/lky/素材/VCG41N1294212942.jpgVCG41N1294212942"/>
          <p:cNvPicPr>
            <a:picLocks noChangeAspect="1"/>
          </p:cNvPicPr>
          <p:nvPr>
            <p:custDataLst>
              <p:tags r:id="rId20"/>
            </p:custDataLst>
          </p:nvPr>
        </p:nvPicPr>
        <p:blipFill>
          <a:blip r:embed="rId21" cstate="hqprint">
            <a:lum bright="12000" contrast="-18000"/>
          </a:blip>
          <a:srcRect/>
          <a:stretch>
            <a:fillRect/>
          </a:stretch>
        </p:blipFill>
        <p:spPr>
          <a:xfrm rot="1200000">
            <a:off x="6285230" y="3810635"/>
            <a:ext cx="2059940" cy="1776730"/>
          </a:xfrm>
          <a:custGeom>
            <a:avLst/>
            <a:gdLst/>
            <a:ahLst/>
            <a:cxnLst>
              <a:cxn ang="3">
                <a:pos x="hc" y="t"/>
              </a:cxn>
              <a:cxn ang="cd2">
                <a:pos x="l" y="vc"/>
              </a:cxn>
              <a:cxn ang="cd4">
                <a:pos x="hc" y="b"/>
              </a:cxn>
              <a:cxn ang="0">
                <a:pos x="r" y="vc"/>
              </a:cxn>
            </a:cxnLst>
            <a:rect l="l" t="t" r="r" b="b"/>
            <a:pathLst>
              <a:path w="3244" h="2798">
                <a:moveTo>
                  <a:pt x="48" y="0"/>
                </a:moveTo>
                <a:lnTo>
                  <a:pt x="3244" y="56"/>
                </a:lnTo>
                <a:lnTo>
                  <a:pt x="3197" y="2798"/>
                </a:lnTo>
                <a:lnTo>
                  <a:pt x="0" y="2743"/>
                </a:lnTo>
                <a:lnTo>
                  <a:pt x="48" y="0"/>
                </a:lnTo>
                <a:close/>
              </a:path>
            </a:pathLst>
          </a:custGeom>
          <a:ln>
            <a:solidFill>
              <a:schemeClr val="tx1">
                <a:lumMod val="40000"/>
                <a:lumOff val="60000"/>
                <a:alpha val="20000"/>
              </a:schemeClr>
            </a:solidFill>
          </a:ln>
        </p:spPr>
      </p:pic>
      <p:sp>
        <p:nvSpPr>
          <p:cNvPr id="30" name="矩形 29"/>
          <p:cNvSpPr/>
          <p:nvPr>
            <p:custDataLst>
              <p:tags r:id="rId22"/>
            </p:custDataLst>
          </p:nvPr>
        </p:nvSpPr>
        <p:spPr>
          <a:xfrm rot="20880000">
            <a:off x="4043680" y="3912870"/>
            <a:ext cx="2318385" cy="2060575"/>
          </a:xfrm>
          <a:prstGeom prst="rect">
            <a:avLst/>
          </a:prstGeom>
          <a:solidFill>
            <a:srgbClr val="FFFFFF"/>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9" name="图片 8" descr="D:/lky/素材/VCG41N1438812867.jpgVCG41N1438812867"/>
          <p:cNvPicPr>
            <a:picLocks noChangeAspect="1"/>
          </p:cNvPicPr>
          <p:nvPr>
            <p:custDataLst>
              <p:tags r:id="rId23"/>
            </p:custDataLst>
          </p:nvPr>
        </p:nvPicPr>
        <p:blipFill>
          <a:blip r:embed="rId24" cstate="hqprint">
            <a:lum bright="12000" contrast="-6000"/>
          </a:blip>
          <a:srcRect/>
          <a:stretch>
            <a:fillRect/>
          </a:stretch>
        </p:blipFill>
        <p:spPr>
          <a:xfrm rot="20940000">
            <a:off x="4168775" y="4053840"/>
            <a:ext cx="2059940" cy="1776730"/>
          </a:xfrm>
          <a:custGeom>
            <a:avLst/>
            <a:gdLst/>
            <a:ahLst/>
            <a:cxnLst>
              <a:cxn ang="3">
                <a:pos x="hc" y="t"/>
              </a:cxn>
              <a:cxn ang="cd2">
                <a:pos x="l" y="vc"/>
              </a:cxn>
              <a:cxn ang="cd4">
                <a:pos x="hc" y="b"/>
              </a:cxn>
              <a:cxn ang="0">
                <a:pos x="r" y="vc"/>
              </a:cxn>
            </a:cxnLst>
            <a:rect l="l" t="t" r="r" b="b"/>
            <a:pathLst>
              <a:path w="3244" h="2798">
                <a:moveTo>
                  <a:pt x="3197" y="0"/>
                </a:moveTo>
                <a:lnTo>
                  <a:pt x="3244" y="2743"/>
                </a:lnTo>
                <a:lnTo>
                  <a:pt x="48" y="2798"/>
                </a:lnTo>
                <a:lnTo>
                  <a:pt x="0" y="56"/>
                </a:lnTo>
                <a:lnTo>
                  <a:pt x="3197" y="0"/>
                </a:lnTo>
                <a:close/>
              </a:path>
            </a:pathLst>
          </a:custGeom>
          <a:ln>
            <a:solidFill>
              <a:schemeClr val="tx1">
                <a:lumMod val="40000"/>
                <a:lumOff val="60000"/>
                <a:alpha val="20000"/>
              </a:schemeClr>
            </a:solidFill>
          </a:ln>
        </p:spPr>
      </p:pic>
      <p:sp>
        <p:nvSpPr>
          <p:cNvPr id="12" name="标题 11"/>
          <p:cNvSpPr>
            <a:spLocks noGrp="1"/>
          </p:cNvSpPr>
          <p:nvPr>
            <p:ph type="title"/>
            <p:custDataLst>
              <p:tags r:id="rId25"/>
            </p:custDataLst>
          </p:nvPr>
        </p:nvSpPr>
        <p:spPr/>
        <p:txBody>
          <a:bodyPr/>
          <a:lstStyle/>
          <a:p>
            <a:r>
              <a:rPr lang="zh-CN" altLang="en-US"/>
              <a:t>单击此处添加标题</a:t>
            </a:r>
            <a:endParaRPr lang="zh-CN" altLang="en-US"/>
          </a:p>
        </p:txBody>
      </p:sp>
    </p:spTree>
    <p:custDataLst>
      <p:tags r:id="rId26"/>
    </p:custData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1137285" y="775970"/>
            <a:ext cx="10121900" cy="720090"/>
          </a:xfrm>
        </p:spPr>
        <p:txBody>
          <a:bodyPr/>
          <a:lstStyle/>
          <a:p>
            <a:r>
              <a:rPr lang="zh-CN" altLang="en-US"/>
              <a:t>单击此处添加标题</a:t>
            </a:r>
            <a:endParaRPr lang="zh-CN" altLang="en-US"/>
          </a:p>
        </p:txBody>
      </p:sp>
      <p:sp>
        <p:nvSpPr>
          <p:cNvPr id="3" name="矩形 2"/>
          <p:cNvSpPr/>
          <p:nvPr>
            <p:custDataLst>
              <p:tags r:id="rId2"/>
            </p:custDataLst>
          </p:nvPr>
        </p:nvSpPr>
        <p:spPr>
          <a:xfrm>
            <a:off x="266699" y="0"/>
            <a:ext cx="6600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4" name="矩形 3"/>
          <p:cNvSpPr/>
          <p:nvPr>
            <p:custDataLst>
              <p:tags r:id="rId3"/>
            </p:custDataLst>
          </p:nvPr>
        </p:nvSpPr>
        <p:spPr>
          <a:xfrm>
            <a:off x="0" y="0"/>
            <a:ext cx="266700" cy="6858000"/>
          </a:xfrm>
          <a:prstGeom prst="rect">
            <a:avLst/>
          </a:prstGeom>
          <a:pattFill prst="dkDnDiag">
            <a:fgClr>
              <a:schemeClr val="accent1">
                <a:lumMod val="90000"/>
              </a:schemeClr>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5" name="矩形: 剪去单角 4"/>
          <p:cNvSpPr/>
          <p:nvPr>
            <p:custDataLst>
              <p:tags r:id="rId4"/>
            </p:custDataLst>
          </p:nvPr>
        </p:nvSpPr>
        <p:spPr>
          <a:xfrm rot="5400000">
            <a:off x="3994150" y="-1431925"/>
            <a:ext cx="4204970" cy="10922000"/>
          </a:xfrm>
          <a:prstGeom prst="snip1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600" b="1" dirty="0">
              <a:solidFill>
                <a:schemeClr val="bg1"/>
              </a:solidFill>
              <a:latin typeface="+mn-ea"/>
            </a:endParaRPr>
          </a:p>
        </p:txBody>
      </p:sp>
      <p:sp>
        <p:nvSpPr>
          <p:cNvPr id="21" name="正文"/>
          <p:cNvSpPr txBox="1"/>
          <p:nvPr>
            <p:custDataLst>
              <p:tags r:id="rId5"/>
            </p:custDataLst>
          </p:nvPr>
        </p:nvSpPr>
        <p:spPr>
          <a:xfrm>
            <a:off x="1137285" y="2370138"/>
            <a:ext cx="9918700" cy="3317875"/>
          </a:xfrm>
          <a:prstGeom prst="rect">
            <a:avLst/>
          </a:prstGeom>
          <a:noFill/>
        </p:spPr>
        <p:txBody>
          <a:bodyPr wrap="square" lIns="0" tIns="0" rIns="0" bIns="0" rtlCol="0" anchor="t" anchorCtr="0">
            <a:normAutofit/>
          </a:bodyPr>
          <a:lstStyle/>
          <a:p>
            <a:pPr indent="0" algn="just" fontAlgn="auto">
              <a:lnSpc>
                <a:spcPct val="130000"/>
              </a:lnSpc>
            </a:pPr>
            <a:r>
              <a:rPr lang="zh-CN" altLang="en-US" kern="0" spc="0" dirty="0">
                <a:ln>
                  <a:noFill/>
                  <a:prstDash val="sysDot"/>
                </a:ln>
                <a:solidFill>
                  <a:schemeClr val="tx1">
                    <a:lumMod val="85000"/>
                    <a:lumOff val="15000"/>
                  </a:schemeClr>
                </a:solidFill>
                <a:latin typeface="+mn-ea"/>
                <a:ea typeface="+mn-ea"/>
                <a:sym typeface="+mn-ea"/>
              </a:rPr>
              <a:t>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a:t>
            </a:r>
            <a:endParaRPr lang="zh-CN" altLang="en-US" kern="0" spc="0" dirty="0">
              <a:ln>
                <a:noFill/>
                <a:prstDash val="sysDot"/>
              </a:ln>
              <a:solidFill>
                <a:schemeClr val="tx1">
                  <a:lumMod val="85000"/>
                  <a:lumOff val="15000"/>
                </a:schemeClr>
              </a:solidFill>
              <a:latin typeface="+mn-ea"/>
              <a:ea typeface="+mn-ea"/>
              <a:sym typeface="+mn-ea"/>
            </a:endParaRPr>
          </a:p>
          <a:p>
            <a:pPr indent="0" algn="just" fontAlgn="auto">
              <a:lnSpc>
                <a:spcPct val="130000"/>
              </a:lnSpc>
            </a:pPr>
            <a:endParaRPr lang="zh-CN" altLang="en-US" kern="0" spc="0" dirty="0">
              <a:ln>
                <a:noFill/>
                <a:prstDash val="sysDot"/>
              </a:ln>
              <a:solidFill>
                <a:schemeClr val="tx1">
                  <a:lumMod val="85000"/>
                  <a:lumOff val="15000"/>
                </a:schemeClr>
              </a:solidFill>
              <a:latin typeface="+mn-ea"/>
              <a:ea typeface="+mn-ea"/>
              <a:sym typeface="+mn-ea"/>
            </a:endParaRPr>
          </a:p>
        </p:txBody>
      </p:sp>
    </p:spTree>
    <p:custDataLst>
      <p:tags r:id="rId6"/>
    </p:custData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08330" y="608330"/>
            <a:ext cx="5229860" cy="705485"/>
          </a:xfrm>
        </p:spPr>
        <p:txBody>
          <a:bodyPr/>
          <a:lstStyle/>
          <a:p>
            <a:pPr algn="l"/>
            <a:r>
              <a:rPr lang="zh-CN" altLang="en-US"/>
              <a:t>单击此处添加标题</a:t>
            </a:r>
            <a:endParaRPr lang="zh-CN" altLang="en-US"/>
          </a:p>
        </p:txBody>
      </p:sp>
      <p:pic>
        <p:nvPicPr>
          <p:cNvPr id="9" name="图片 8" descr="7725813_3D现代抽象几何空间背景"/>
          <p:cNvPicPr>
            <a:picLocks noChangeAspect="1"/>
          </p:cNvPicPr>
          <p:nvPr>
            <p:custDataLst>
              <p:tags r:id="rId2"/>
            </p:custDataLst>
          </p:nvPr>
        </p:nvPicPr>
        <p:blipFill>
          <a:blip r:embed="rId3"/>
          <a:srcRect l="31220" t="28" r="5764" b="83"/>
          <a:stretch>
            <a:fillRect/>
          </a:stretch>
        </p:blipFill>
        <p:spPr>
          <a:xfrm>
            <a:off x="5717064" y="0"/>
            <a:ext cx="6483826" cy="6856095"/>
          </a:xfrm>
          <a:custGeom>
            <a:avLst/>
            <a:gdLst/>
            <a:ahLst/>
            <a:cxnLst>
              <a:cxn ang="3">
                <a:pos x="hc" y="t"/>
              </a:cxn>
              <a:cxn ang="cd2">
                <a:pos x="l" y="vc"/>
              </a:cxn>
              <a:cxn ang="cd4">
                <a:pos x="hc" y="b"/>
              </a:cxn>
              <a:cxn ang="0">
                <a:pos x="r" y="vc"/>
              </a:cxn>
            </a:cxnLst>
            <a:rect l="l" t="t" r="r" b="b"/>
            <a:pathLst>
              <a:path w="10211" h="10797">
                <a:moveTo>
                  <a:pt x="2699" y="0"/>
                </a:moveTo>
                <a:lnTo>
                  <a:pt x="10211" y="0"/>
                </a:lnTo>
                <a:lnTo>
                  <a:pt x="10211" y="10797"/>
                </a:lnTo>
                <a:lnTo>
                  <a:pt x="0" y="10797"/>
                </a:lnTo>
                <a:lnTo>
                  <a:pt x="2699" y="0"/>
                </a:lnTo>
                <a:close/>
              </a:path>
            </a:pathLst>
          </a:custGeom>
        </p:spPr>
      </p:pic>
      <p:sp>
        <p:nvSpPr>
          <p:cNvPr id="12" name="平行四边形 11"/>
          <p:cNvSpPr/>
          <p:nvPr>
            <p:custDataLst>
              <p:tags r:id="rId4"/>
            </p:custDataLst>
          </p:nvPr>
        </p:nvSpPr>
        <p:spPr>
          <a:xfrm>
            <a:off x="5838825" y="0"/>
            <a:ext cx="1727200" cy="5556885"/>
          </a:xfrm>
          <a:prstGeom prst="parallelogram">
            <a:avLst>
              <a:gd name="adj" fmla="val 84115"/>
            </a:avLst>
          </a:prstGeom>
          <a:gradFill>
            <a:gsLst>
              <a:gs pos="30000">
                <a:schemeClr val="accent1">
                  <a:lumMod val="60000"/>
                  <a:lumOff val="40000"/>
                  <a:alpha val="100000"/>
                </a:schemeClr>
              </a:gs>
              <a:gs pos="100000">
                <a:schemeClr val="accent1">
                  <a:lumMod val="60000"/>
                  <a:lumOff val="40000"/>
                  <a:alpha val="10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平行四边形 13"/>
          <p:cNvSpPr/>
          <p:nvPr>
            <p:custDataLst>
              <p:tags r:id="rId5"/>
            </p:custDataLst>
          </p:nvPr>
        </p:nvSpPr>
        <p:spPr>
          <a:xfrm>
            <a:off x="5634990" y="2507615"/>
            <a:ext cx="1377950" cy="4348480"/>
          </a:xfrm>
          <a:prstGeom prst="parallelogram">
            <a:avLst>
              <a:gd name="adj" fmla="val 82610"/>
            </a:avLst>
          </a:prstGeom>
          <a:gradFill>
            <a:gsLst>
              <a:gs pos="30000">
                <a:schemeClr val="accent6">
                  <a:lumMod val="60000"/>
                  <a:lumOff val="40000"/>
                  <a:alpha val="100000"/>
                </a:schemeClr>
              </a:gs>
              <a:gs pos="100000">
                <a:schemeClr val="accent6">
                  <a:lumMod val="60000"/>
                  <a:lumOff val="40000"/>
                  <a:alpha val="6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1"/>
          <p:cNvSpPr/>
          <p:nvPr>
            <p:custDataLst>
              <p:tags r:id="rId6"/>
            </p:custDataLst>
          </p:nvPr>
        </p:nvSpPr>
        <p:spPr>
          <a:xfrm>
            <a:off x="1332230" y="2484755"/>
            <a:ext cx="3942715" cy="66040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a:solidFill>
                  <a:schemeClr val="tx1">
                    <a:lumMod val="85000"/>
                    <a:lumOff val="15000"/>
                  </a:schemeClr>
                </a:solidFill>
                <a:latin typeface="+mn-ea"/>
                <a:cs typeface="+mn-ea"/>
              </a:rPr>
              <a:t>单击此处输入你的项正文，文字是您思想的提炼，请尽量言简意赅的阐述观点</a:t>
            </a:r>
            <a:endParaRPr lang="zh-CN" altLang="en-US" sz="1400">
              <a:solidFill>
                <a:schemeClr val="tx1">
                  <a:lumMod val="85000"/>
                  <a:lumOff val="15000"/>
                </a:schemeClr>
              </a:solidFill>
              <a:latin typeface="+mn-ea"/>
              <a:cs typeface="+mn-ea"/>
            </a:endParaRPr>
          </a:p>
        </p:txBody>
      </p:sp>
      <p:sp>
        <p:nvSpPr>
          <p:cNvPr id="3" name="矩形 2"/>
          <p:cNvSpPr/>
          <p:nvPr>
            <p:custDataLst>
              <p:tags r:id="rId7"/>
            </p:custDataLst>
          </p:nvPr>
        </p:nvSpPr>
        <p:spPr>
          <a:xfrm>
            <a:off x="1328420" y="1746885"/>
            <a:ext cx="3943985" cy="660400"/>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accent1"/>
                </a:solidFill>
                <a:latin typeface="+mn-ea"/>
                <a:cs typeface="+mn-ea"/>
              </a:rPr>
              <a:t>单击此处添加项标题</a:t>
            </a:r>
            <a:endParaRPr lang="zh-CN" altLang="en-US" sz="2000" b="1">
              <a:solidFill>
                <a:schemeClr val="accent1"/>
              </a:solidFill>
              <a:latin typeface="+mn-ea"/>
              <a:cs typeface="+mn-ea"/>
            </a:endParaRPr>
          </a:p>
        </p:txBody>
      </p:sp>
      <p:sp>
        <p:nvSpPr>
          <p:cNvPr id="4" name="椭圆 3"/>
          <p:cNvSpPr/>
          <p:nvPr>
            <p:custDataLst>
              <p:tags r:id="rId8"/>
            </p:custDataLst>
          </p:nvPr>
        </p:nvSpPr>
        <p:spPr>
          <a:xfrm>
            <a:off x="669290" y="2138680"/>
            <a:ext cx="504190" cy="504190"/>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Autofit/>
          </a:bodyPr>
          <a:lstStyle/>
          <a:p>
            <a:pPr algn="ctr">
              <a:spcBef>
                <a:spcPct val="0"/>
              </a:spcBef>
              <a:spcAft>
                <a:spcPct val="0"/>
              </a:spcAft>
            </a:pPr>
            <a:r>
              <a:rPr lang="en-US" altLang="zh-CN" sz="1600" b="1">
                <a:solidFill>
                  <a:schemeClr val="lt1">
                    <a:lumMod val="100000"/>
                  </a:schemeClr>
                </a:solidFill>
                <a:latin typeface="+mn-ea"/>
                <a:cs typeface="+mn-ea"/>
              </a:rPr>
              <a:t>01</a:t>
            </a:r>
            <a:endParaRPr lang="zh-CN" altLang="en-US" sz="1600" b="1">
              <a:solidFill>
                <a:schemeClr val="lt1">
                  <a:lumMod val="100000"/>
                </a:schemeClr>
              </a:solidFill>
              <a:latin typeface="+mn-ea"/>
              <a:cs typeface="+mn-ea"/>
            </a:endParaRPr>
          </a:p>
        </p:txBody>
      </p:sp>
      <p:sp>
        <p:nvSpPr>
          <p:cNvPr id="7" name="椭圆 6"/>
          <p:cNvSpPr/>
          <p:nvPr>
            <p:custDataLst>
              <p:tags r:id="rId9"/>
            </p:custDataLst>
          </p:nvPr>
        </p:nvSpPr>
        <p:spPr>
          <a:xfrm>
            <a:off x="669290" y="5152390"/>
            <a:ext cx="504190" cy="504190"/>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Autofit/>
          </a:bodyPr>
          <a:lstStyle/>
          <a:p>
            <a:pPr algn="ctr">
              <a:spcBef>
                <a:spcPct val="0"/>
              </a:spcBef>
              <a:spcAft>
                <a:spcPct val="0"/>
              </a:spcAft>
            </a:pPr>
            <a:r>
              <a:rPr lang="en-US" altLang="zh-CN" sz="1600" b="1">
                <a:solidFill>
                  <a:schemeClr val="lt1">
                    <a:lumMod val="100000"/>
                  </a:schemeClr>
                </a:solidFill>
                <a:latin typeface="+mn-ea"/>
                <a:cs typeface="+mn-ea"/>
              </a:rPr>
              <a:t>03</a:t>
            </a:r>
            <a:endParaRPr lang="zh-CN" altLang="en-US" sz="1600" b="1">
              <a:solidFill>
                <a:schemeClr val="lt1">
                  <a:lumMod val="100000"/>
                </a:schemeClr>
              </a:solidFill>
              <a:latin typeface="+mn-ea"/>
              <a:cs typeface="+mn-ea"/>
            </a:endParaRPr>
          </a:p>
        </p:txBody>
      </p:sp>
      <p:sp>
        <p:nvSpPr>
          <p:cNvPr id="11" name="矩形 10"/>
          <p:cNvSpPr/>
          <p:nvPr>
            <p:custDataLst>
              <p:tags r:id="rId10"/>
            </p:custDataLst>
          </p:nvPr>
        </p:nvSpPr>
        <p:spPr>
          <a:xfrm>
            <a:off x="1333500" y="5504815"/>
            <a:ext cx="3942715" cy="66040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a:solidFill>
                  <a:schemeClr val="tx1">
                    <a:lumMod val="85000"/>
                    <a:lumOff val="15000"/>
                  </a:schemeClr>
                </a:solidFill>
                <a:latin typeface="+mn-ea"/>
                <a:cs typeface="+mn-ea"/>
              </a:rPr>
              <a:t>单击此处输入你的项正文，文字是您思想的提炼，请尽量言简意赅的阐述观点</a:t>
            </a:r>
            <a:endParaRPr lang="zh-CN" altLang="en-US" sz="1400">
              <a:solidFill>
                <a:schemeClr val="tx1">
                  <a:lumMod val="85000"/>
                  <a:lumOff val="15000"/>
                </a:schemeClr>
              </a:solidFill>
              <a:latin typeface="+mn-ea"/>
              <a:cs typeface="+mn-ea"/>
            </a:endParaRPr>
          </a:p>
        </p:txBody>
      </p:sp>
      <p:sp>
        <p:nvSpPr>
          <p:cNvPr id="16" name="矩形 15"/>
          <p:cNvSpPr/>
          <p:nvPr>
            <p:custDataLst>
              <p:tags r:id="rId11"/>
            </p:custDataLst>
          </p:nvPr>
        </p:nvSpPr>
        <p:spPr>
          <a:xfrm>
            <a:off x="1329690" y="4766945"/>
            <a:ext cx="3943985" cy="660400"/>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accent1"/>
                </a:solidFill>
                <a:latin typeface="+mn-ea"/>
                <a:cs typeface="+mn-ea"/>
              </a:rPr>
              <a:t>单击此处添加项标题</a:t>
            </a:r>
            <a:endParaRPr lang="zh-CN" altLang="en-US" sz="2000" b="1">
              <a:solidFill>
                <a:schemeClr val="accent1"/>
              </a:solidFill>
              <a:latin typeface="+mn-ea"/>
              <a:cs typeface="+mn-ea"/>
            </a:endParaRPr>
          </a:p>
        </p:txBody>
      </p:sp>
      <p:sp>
        <p:nvSpPr>
          <p:cNvPr id="19" name="椭圆 18"/>
          <p:cNvSpPr/>
          <p:nvPr>
            <p:custDataLst>
              <p:tags r:id="rId12"/>
            </p:custDataLst>
          </p:nvPr>
        </p:nvSpPr>
        <p:spPr>
          <a:xfrm>
            <a:off x="669290" y="3639820"/>
            <a:ext cx="504190" cy="504190"/>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Autofit/>
          </a:bodyPr>
          <a:lstStyle/>
          <a:p>
            <a:pPr algn="ctr">
              <a:spcBef>
                <a:spcPct val="0"/>
              </a:spcBef>
              <a:spcAft>
                <a:spcPct val="0"/>
              </a:spcAft>
            </a:pPr>
            <a:r>
              <a:rPr lang="en-US" altLang="zh-CN" sz="1600" b="1">
                <a:solidFill>
                  <a:schemeClr val="lt1">
                    <a:lumMod val="100000"/>
                  </a:schemeClr>
                </a:solidFill>
                <a:latin typeface="+mn-ea"/>
                <a:cs typeface="+mn-ea"/>
              </a:rPr>
              <a:t>02</a:t>
            </a:r>
            <a:endParaRPr lang="zh-CN" altLang="en-US" sz="1600" b="1">
              <a:solidFill>
                <a:schemeClr val="lt1">
                  <a:lumMod val="100000"/>
                </a:schemeClr>
              </a:solidFill>
              <a:latin typeface="+mn-ea"/>
              <a:cs typeface="+mn-ea"/>
            </a:endParaRPr>
          </a:p>
        </p:txBody>
      </p:sp>
      <p:sp>
        <p:nvSpPr>
          <p:cNvPr id="20" name="矩形 19"/>
          <p:cNvSpPr/>
          <p:nvPr>
            <p:custDataLst>
              <p:tags r:id="rId13"/>
            </p:custDataLst>
          </p:nvPr>
        </p:nvSpPr>
        <p:spPr>
          <a:xfrm>
            <a:off x="1330960" y="3994785"/>
            <a:ext cx="3942715" cy="66040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400">
                <a:solidFill>
                  <a:schemeClr val="tx1">
                    <a:lumMod val="85000"/>
                    <a:lumOff val="15000"/>
                  </a:schemeClr>
                </a:solidFill>
                <a:latin typeface="+mn-ea"/>
                <a:cs typeface="+mn-ea"/>
              </a:rPr>
              <a:t>单击此处输入你的项正文，文字是您思想的提炼，请尽量言简意赅的阐述观点</a:t>
            </a:r>
            <a:endParaRPr lang="zh-CN" altLang="en-US" sz="1400">
              <a:solidFill>
                <a:schemeClr val="tx1">
                  <a:lumMod val="85000"/>
                  <a:lumOff val="15000"/>
                </a:schemeClr>
              </a:solidFill>
              <a:latin typeface="+mn-ea"/>
              <a:cs typeface="+mn-ea"/>
            </a:endParaRPr>
          </a:p>
        </p:txBody>
      </p:sp>
      <p:sp>
        <p:nvSpPr>
          <p:cNvPr id="21" name="矩形 20"/>
          <p:cNvSpPr/>
          <p:nvPr>
            <p:custDataLst>
              <p:tags r:id="rId14"/>
            </p:custDataLst>
          </p:nvPr>
        </p:nvSpPr>
        <p:spPr>
          <a:xfrm>
            <a:off x="1329055" y="3256915"/>
            <a:ext cx="3943985" cy="660400"/>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accent1"/>
                </a:solidFill>
                <a:latin typeface="+mn-ea"/>
                <a:cs typeface="+mn-ea"/>
              </a:rPr>
              <a:t>单击此处添加项标题</a:t>
            </a:r>
            <a:endParaRPr lang="zh-CN" altLang="en-US" sz="2000" b="1">
              <a:solidFill>
                <a:schemeClr val="accent1"/>
              </a:solidFill>
              <a:latin typeface="+mn-ea"/>
              <a:cs typeface="+mn-ea"/>
            </a:endParaRPr>
          </a:p>
        </p:txBody>
      </p:sp>
    </p:spTree>
    <p:custDataLst>
      <p:tags r:id="rId15"/>
    </p:custData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idx="6"/>
            <p:custDataLst>
              <p:tags r:id="rId1"/>
            </p:custDataLst>
          </p:nvPr>
        </p:nvSpPr>
        <p:spPr/>
        <p:txBody>
          <a:bodyPr/>
          <a:lstStyle/>
          <a:p>
            <a:r>
              <a:rPr lang="zh-CN" altLang="en-US"/>
              <a:t>THANK YOU</a:t>
            </a:r>
            <a:endParaRPr lang="zh-CN" altLang="en-US"/>
          </a:p>
        </p:txBody>
      </p:sp>
      <p:sp>
        <p:nvSpPr>
          <p:cNvPr id="5" name="文本占位符 4"/>
          <p:cNvSpPr>
            <a:spLocks noGrp="1"/>
          </p:cNvSpPr>
          <p:nvPr>
            <p:ph type="body" sz="quarter" idx="17"/>
            <p:custDataLst>
              <p:tags r:id="rId2"/>
            </p:custDataLst>
          </p:nvPr>
        </p:nvSpPr>
        <p:spPr/>
        <p:txBody>
          <a:bodyPr/>
          <a:lstStyle/>
          <a:p>
            <a:pPr lvl="0"/>
            <a:r>
              <a:rPr lang="zh-CN" altLang="en-US"/>
              <a:t>汇报人：</a:t>
            </a:r>
            <a:r>
              <a:rPr lang="en-US"/>
              <a:t>WPS</a:t>
            </a:r>
            <a:endParaRPr lang="en-US"/>
          </a:p>
        </p:txBody>
      </p:sp>
    </p:spTree>
    <p:custDataLst>
      <p:tags r:id="rId3"/>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Screenshot_2024-10-05-18-18-38-721_com.miui.home-edit"/>
          <p:cNvPicPr>
            <a:picLocks noChangeAspect="1"/>
          </p:cNvPicPr>
          <p:nvPr/>
        </p:nvPicPr>
        <p:blipFill>
          <a:blip r:embed="rId1"/>
          <a:stretch>
            <a:fillRect/>
          </a:stretch>
        </p:blipFill>
        <p:spPr>
          <a:xfrm>
            <a:off x="0" y="635"/>
            <a:ext cx="4433570" cy="6857365"/>
          </a:xfrm>
          <a:prstGeom prst="rect">
            <a:avLst/>
          </a:prstGeom>
        </p:spPr>
      </p:pic>
      <p:cxnSp>
        <p:nvCxnSpPr>
          <p:cNvPr id="4" name="直接箭头连接符 3"/>
          <p:cNvCxnSpPr/>
          <p:nvPr/>
        </p:nvCxnSpPr>
        <p:spPr>
          <a:xfrm>
            <a:off x="4100195" y="530860"/>
            <a:ext cx="2310130" cy="699770"/>
          </a:xfrm>
          <a:prstGeom prst="straightConnector1">
            <a:avLst/>
          </a:prstGeom>
          <a:ln w="76200">
            <a:solidFill>
              <a:srgbClr val="FF0000"/>
            </a:solidFill>
            <a:tailEnd type="arrow" w="med" len="med"/>
          </a:ln>
        </p:spPr>
        <p:style>
          <a:lnRef idx="3">
            <a:schemeClr val="accent1"/>
          </a:lnRef>
          <a:fillRef idx="0">
            <a:srgbClr val="FFFFFF"/>
          </a:fillRef>
          <a:effectRef idx="0">
            <a:srgbClr val="FFFFFF"/>
          </a:effectRef>
          <a:fontRef idx="minor">
            <a:schemeClr val="tx1"/>
          </a:fontRef>
        </p:style>
      </p:cxnSp>
      <p:cxnSp>
        <p:nvCxnSpPr>
          <p:cNvPr id="5" name="直接箭头连接符 4"/>
          <p:cNvCxnSpPr/>
          <p:nvPr>
            <p:custDataLst>
              <p:tags r:id="rId2"/>
            </p:custDataLst>
          </p:nvPr>
        </p:nvCxnSpPr>
        <p:spPr>
          <a:xfrm>
            <a:off x="2701290" y="2940050"/>
            <a:ext cx="3778885" cy="1174115"/>
          </a:xfrm>
          <a:prstGeom prst="straightConnector1">
            <a:avLst/>
          </a:prstGeom>
          <a:ln w="76200">
            <a:solidFill>
              <a:srgbClr val="FF0000"/>
            </a:solidFill>
            <a:tailEnd type="arrow" w="med" len="med"/>
          </a:ln>
        </p:spPr>
        <p:style>
          <a:lnRef idx="3">
            <a:schemeClr val="accent1"/>
          </a:lnRef>
          <a:fillRef idx="0">
            <a:srgbClr val="FFFFFF"/>
          </a:fillRef>
          <a:effectRef idx="0">
            <a:srgbClr val="FFFFFF"/>
          </a:effectRef>
          <a:fontRef idx="minor">
            <a:schemeClr val="tx1"/>
          </a:fontRef>
        </p:style>
      </p:cxnSp>
      <p:cxnSp>
        <p:nvCxnSpPr>
          <p:cNvPr id="8" name="直接箭头连接符 7"/>
          <p:cNvCxnSpPr/>
          <p:nvPr>
            <p:custDataLst>
              <p:tags r:id="rId3"/>
            </p:custDataLst>
          </p:nvPr>
        </p:nvCxnSpPr>
        <p:spPr>
          <a:xfrm>
            <a:off x="3947795" y="1415415"/>
            <a:ext cx="2406015" cy="1299210"/>
          </a:xfrm>
          <a:prstGeom prst="straightConnector1">
            <a:avLst/>
          </a:prstGeom>
          <a:ln w="76200">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
        <p:nvSpPr>
          <p:cNvPr id="9" name="文本框 8"/>
          <p:cNvSpPr txBox="1"/>
          <p:nvPr/>
        </p:nvSpPr>
        <p:spPr>
          <a:xfrm>
            <a:off x="6564630" y="977265"/>
            <a:ext cx="4002405" cy="522605"/>
          </a:xfrm>
          <a:prstGeom prst="rect">
            <a:avLst/>
          </a:prstGeom>
          <a:noFill/>
        </p:spPr>
        <p:txBody>
          <a:bodyPr wrap="square" rtlCol="0">
            <a:noAutofit/>
          </a:bodyPr>
          <a:p>
            <a:r>
              <a:rPr lang="en-US" altLang="zh-CN" sz="3200"/>
              <a:t>ADC</a:t>
            </a:r>
            <a:r>
              <a:rPr lang="zh-CN" altLang="en-US" sz="3200"/>
              <a:t>采样</a:t>
            </a:r>
            <a:r>
              <a:rPr lang="zh-CN" altLang="en-US" sz="3200"/>
              <a:t>电池电压值</a:t>
            </a:r>
            <a:endParaRPr lang="zh-CN" altLang="en-US" sz="3200"/>
          </a:p>
        </p:txBody>
      </p:sp>
      <p:sp>
        <p:nvSpPr>
          <p:cNvPr id="10" name="文本框 9"/>
          <p:cNvSpPr txBox="1"/>
          <p:nvPr>
            <p:custDataLst>
              <p:tags r:id="rId4"/>
            </p:custDataLst>
          </p:nvPr>
        </p:nvSpPr>
        <p:spPr>
          <a:xfrm>
            <a:off x="6564630" y="2417445"/>
            <a:ext cx="4002405" cy="522605"/>
          </a:xfrm>
          <a:prstGeom prst="rect">
            <a:avLst/>
          </a:prstGeom>
          <a:noFill/>
        </p:spPr>
        <p:txBody>
          <a:bodyPr wrap="square" rtlCol="0">
            <a:noAutofit/>
          </a:bodyPr>
          <a:p>
            <a:r>
              <a:rPr lang="zh-CN" altLang="en-US" sz="3200"/>
              <a:t>流量统计来自</a:t>
            </a:r>
            <a:r>
              <a:rPr lang="zh-CN" altLang="en-US" sz="3200"/>
              <a:t>数据库</a:t>
            </a:r>
            <a:endParaRPr lang="zh-CN" altLang="en-US" sz="3200"/>
          </a:p>
        </p:txBody>
      </p:sp>
      <p:sp>
        <p:nvSpPr>
          <p:cNvPr id="11" name="文本框 10"/>
          <p:cNvSpPr txBox="1"/>
          <p:nvPr>
            <p:custDataLst>
              <p:tags r:id="rId5"/>
            </p:custDataLst>
          </p:nvPr>
        </p:nvSpPr>
        <p:spPr>
          <a:xfrm>
            <a:off x="6564630" y="3877945"/>
            <a:ext cx="4002405" cy="522605"/>
          </a:xfrm>
          <a:prstGeom prst="rect">
            <a:avLst/>
          </a:prstGeom>
          <a:noFill/>
        </p:spPr>
        <p:txBody>
          <a:bodyPr wrap="square" rtlCol="0">
            <a:noAutofit/>
          </a:bodyPr>
          <a:p>
            <a:r>
              <a:rPr lang="zh-CN" altLang="en-US" sz="3200"/>
              <a:t>滑块调节</a:t>
            </a:r>
            <a:r>
              <a:rPr lang="zh-CN" altLang="en-US" sz="3200"/>
              <a:t>占空比</a:t>
            </a:r>
            <a:endParaRPr lang="zh-CN" altLang="en-US" sz="3200"/>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0"/>
            <a:ext cx="12192635" cy="6858635"/>
          </a:xfrm>
          <a:prstGeom prst="rect">
            <a:avLst/>
          </a:prstGeom>
          <a:solidFill>
            <a:srgbClr val="FBFBFB"/>
          </a:solidFill>
          <a:ln>
            <a:no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15" name="组合 14"/>
          <p:cNvGrpSpPr/>
          <p:nvPr/>
        </p:nvGrpSpPr>
        <p:grpSpPr>
          <a:xfrm>
            <a:off x="2053590" y="1410970"/>
            <a:ext cx="8239760" cy="4036060"/>
            <a:chOff x="1634" y="1438"/>
            <a:chExt cx="16176" cy="7924"/>
          </a:xfrm>
        </p:grpSpPr>
        <p:pic>
          <p:nvPicPr>
            <p:cNvPr id="2" name="图片 1" descr="3f3a486d2b5a487086649a0dc491a7ab_3"/>
            <p:cNvPicPr>
              <a:picLocks noChangeAspect="1"/>
            </p:cNvPicPr>
            <p:nvPr/>
          </p:nvPicPr>
          <p:blipFill>
            <a:blip r:embed="rId1"/>
            <a:stretch>
              <a:fillRect/>
            </a:stretch>
          </p:blipFill>
          <p:spPr>
            <a:xfrm>
              <a:off x="1634" y="1438"/>
              <a:ext cx="7924" cy="7924"/>
            </a:xfrm>
            <a:prstGeom prst="rect">
              <a:avLst/>
            </a:prstGeom>
          </p:spPr>
        </p:pic>
        <p:sp>
          <p:nvSpPr>
            <p:cNvPr id="9" name="矩形 8"/>
            <p:cNvSpPr/>
            <p:nvPr>
              <p:custDataLst>
                <p:tags r:id="rId2"/>
              </p:custDataLst>
            </p:nvPr>
          </p:nvSpPr>
          <p:spPr>
            <a:xfrm>
              <a:off x="9631" y="6007"/>
              <a:ext cx="7976" cy="2354"/>
            </a:xfrm>
            <a:prstGeom prst="rect">
              <a:avLst/>
            </a:prstGeom>
            <a:noFill/>
            <a:ln>
              <a:noFill/>
            </a:ln>
          </p:spPr>
          <p:txBody>
            <a:bodyPr wrap="square" rtlCol="0" anchor="t">
              <a:spAutoFit/>
            </a:bodyPr>
            <a:p>
              <a:pPr algn="ctr"/>
              <a:r>
                <a:rPr lang="zh-CN" altLang="en-US" sz="7200" b="1">
                  <a:ln w="44450">
                    <a:solidFill>
                      <a:schemeClr val="bg1"/>
                    </a:solidFill>
                  </a:ln>
                  <a:solidFill>
                    <a:srgbClr val="3794FB"/>
                  </a:solidFill>
                  <a:effectLst>
                    <a:outerShdw blurRad="50800" dist="38100" dir="5400000" algn="t" rotWithShape="0">
                      <a:prstClr val="black">
                        <a:alpha val="40000"/>
                        <a:alpha val="40000"/>
                      </a:prstClr>
                    </a:outerShdw>
                  </a:effectLst>
                  <a:latin typeface="汉仪力量黑简" panose="00020600040101010101" charset="-122"/>
                  <a:ea typeface="汉仪力量黑简" panose="00020600040101010101" charset="-122"/>
                </a:rPr>
                <a:t>信号与槽</a:t>
              </a:r>
              <a:endParaRPr lang="zh-CN" altLang="en-US" sz="7200" b="1">
                <a:ln w="44450">
                  <a:solidFill>
                    <a:schemeClr val="bg1"/>
                  </a:solidFill>
                </a:ln>
                <a:solidFill>
                  <a:srgbClr val="3794FB"/>
                </a:solidFill>
                <a:effectLst>
                  <a:outerShdw blurRad="50800" dist="38100" dir="5400000" algn="t" rotWithShape="0">
                    <a:prstClr val="black">
                      <a:alpha val="40000"/>
                      <a:alpha val="40000"/>
                    </a:prstClr>
                  </a:outerShdw>
                </a:effectLst>
                <a:latin typeface="汉仪力量黑简" panose="00020600040101010101" charset="-122"/>
                <a:ea typeface="汉仪力量黑简" panose="00020600040101010101" charset="-122"/>
              </a:endParaRPr>
            </a:p>
          </p:txBody>
        </p:sp>
        <p:sp>
          <p:nvSpPr>
            <p:cNvPr id="10" name="矩形 9"/>
            <p:cNvSpPr/>
            <p:nvPr>
              <p:custDataLst>
                <p:tags r:id="rId3"/>
              </p:custDataLst>
            </p:nvPr>
          </p:nvSpPr>
          <p:spPr>
            <a:xfrm>
              <a:off x="8916" y="2154"/>
              <a:ext cx="4555" cy="2354"/>
            </a:xfrm>
            <a:prstGeom prst="rect">
              <a:avLst/>
            </a:prstGeom>
            <a:noFill/>
            <a:ln>
              <a:noFill/>
            </a:ln>
          </p:spPr>
          <p:txBody>
            <a:bodyPr wrap="square" rtlCol="0" anchor="t">
              <a:spAutoFit/>
            </a:bodyPr>
            <a:p>
              <a:pPr algn="ctr"/>
              <a:r>
                <a:rPr lang="en-US" altLang="zh-CN" sz="7200" b="1">
                  <a:ln w="44450">
                    <a:solidFill>
                      <a:schemeClr val="bg1"/>
                    </a:solidFill>
                  </a:ln>
                  <a:solidFill>
                    <a:schemeClr val="accent6">
                      <a:lumMod val="50000"/>
                    </a:schemeClr>
                  </a:solidFill>
                  <a:effectLst>
                    <a:outerShdw blurRad="50800" dist="38100" dir="5400000" algn="t" rotWithShape="0">
                      <a:prstClr val="black">
                        <a:alpha val="40000"/>
                        <a:alpha val="40000"/>
                      </a:prstClr>
                    </a:outerShdw>
                  </a:effectLst>
                  <a:latin typeface="汉仪力量黑简" panose="00020600040101010101" charset="-122"/>
                  <a:ea typeface="汉仪力量黑简" panose="00020600040101010101" charset="-122"/>
                </a:rPr>
                <a:t>Linux</a:t>
              </a:r>
              <a:endParaRPr lang="en-US" altLang="zh-CN" sz="7200" b="1">
                <a:ln w="44450">
                  <a:solidFill>
                    <a:schemeClr val="bg1"/>
                  </a:solidFill>
                </a:ln>
                <a:solidFill>
                  <a:schemeClr val="accent6">
                    <a:lumMod val="50000"/>
                  </a:schemeClr>
                </a:solidFill>
                <a:effectLst>
                  <a:outerShdw blurRad="50800" dist="38100" dir="5400000" algn="t" rotWithShape="0">
                    <a:prstClr val="black">
                      <a:alpha val="40000"/>
                      <a:alpha val="40000"/>
                    </a:prstClr>
                  </a:outerShdw>
                </a:effectLst>
                <a:latin typeface="汉仪力量黑简" panose="00020600040101010101" charset="-122"/>
                <a:ea typeface="汉仪力量黑简" panose="00020600040101010101" charset="-122"/>
              </a:endParaRPr>
            </a:p>
          </p:txBody>
        </p:sp>
        <p:pic>
          <p:nvPicPr>
            <p:cNvPr id="11" name="图片 10"/>
            <p:cNvPicPr/>
            <p:nvPr>
              <p:custDataLst>
                <p:tags r:id="rId4"/>
              </p:custDataLst>
            </p:nvPr>
          </p:nvPicPr>
          <p:blipFill>
            <a:blip r:embed="rId5"/>
            <a:stretch>
              <a:fillRect/>
            </a:stretch>
          </p:blipFill>
          <p:spPr>
            <a:xfrm>
              <a:off x="13820" y="1802"/>
              <a:ext cx="3990" cy="2850"/>
            </a:xfrm>
            <a:prstGeom prst="rect">
              <a:avLst/>
            </a:prstGeom>
          </p:spPr>
        </p:pic>
      </p:grpSp>
    </p:spTree>
    <p:custDataLst>
      <p:tags r:id="rId6"/>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insertfill"/>
          <p:cNvPicPr>
            <a:picLocks noChangeAspect="1"/>
          </p:cNvPicPr>
          <p:nvPr/>
        </p:nvPicPr>
        <p:blipFill>
          <a:blip r:embed="rId1"/>
          <a:stretch>
            <a:fillRect/>
          </a:stretch>
        </p:blipFill>
        <p:spPr>
          <a:xfrm>
            <a:off x="0" y="0"/>
            <a:ext cx="12192000" cy="6858000"/>
          </a:xfrm>
          <a:prstGeom prst="rect">
            <a:avLst/>
          </a:prstGeom>
        </p:spPr>
      </p:pic>
      <p:sp>
        <p:nvSpPr>
          <p:cNvPr id="4" name="矩形 3"/>
          <p:cNvSpPr/>
          <p:nvPr/>
        </p:nvSpPr>
        <p:spPr>
          <a:xfrm>
            <a:off x="4173220" y="2829560"/>
            <a:ext cx="3845560" cy="1198880"/>
          </a:xfrm>
          <a:prstGeom prst="rect">
            <a:avLst/>
          </a:prstGeom>
          <a:noFill/>
          <a:ln>
            <a:noFill/>
          </a:ln>
        </p:spPr>
        <p:txBody>
          <a:bodyPr wrap="none" rtlCol="0" anchor="t">
            <a:spAutoFit/>
          </a:bodyPr>
          <a:p>
            <a:pPr algn="ctr"/>
            <a:r>
              <a:rPr lang="zh-CN" altLang="en-US" sz="7200" b="1">
                <a:ln w="44450">
                  <a:solidFill>
                    <a:schemeClr val="bg1"/>
                  </a:solidFill>
                </a:ln>
                <a:solidFill>
                  <a:srgbClr val="3794FB"/>
                </a:solidFill>
                <a:effectLst>
                  <a:outerShdw blurRad="50800" dist="38100" dir="5400000" algn="t" rotWithShape="0">
                    <a:prstClr val="black">
                      <a:alpha val="40000"/>
                      <a:alpha val="40000"/>
                    </a:prstClr>
                  </a:outerShdw>
                </a:effectLst>
                <a:latin typeface="汉仪力量黑简" panose="00020600040101010101" charset="-122"/>
                <a:ea typeface="汉仪力量黑简" panose="00020600040101010101" charset="-122"/>
              </a:rPr>
              <a:t>信号与槽</a:t>
            </a:r>
            <a:endParaRPr lang="zh-CN" altLang="en-US" sz="7200" b="1">
              <a:ln w="44450">
                <a:solidFill>
                  <a:schemeClr val="bg1"/>
                </a:solidFill>
              </a:ln>
              <a:solidFill>
                <a:srgbClr val="3794FB"/>
              </a:solidFill>
              <a:effectLst>
                <a:outerShdw blurRad="50800" dist="38100" dir="5400000" algn="t" rotWithShape="0">
                  <a:prstClr val="black">
                    <a:alpha val="40000"/>
                    <a:alpha val="40000"/>
                  </a:prstClr>
                </a:outerShdw>
              </a:effectLst>
              <a:latin typeface="汉仪力量黑简" panose="00020600040101010101" charset="-122"/>
              <a:ea typeface="汉仪力量黑简" panose="00020600040101010101" charset="-122"/>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insertfill"/>
          <p:cNvPicPr>
            <a:picLocks noChangeAspect="1"/>
          </p:cNvPicPr>
          <p:nvPr/>
        </p:nvPicPr>
        <p:blipFill>
          <a:blip r:embed="rId1"/>
          <a:stretch>
            <a:fillRect/>
          </a:stretch>
        </p:blipFill>
        <p:spPr>
          <a:xfrm>
            <a:off x="0" y="0"/>
            <a:ext cx="12192000" cy="6858000"/>
          </a:xfrm>
          <a:prstGeom prst="rect">
            <a:avLst/>
          </a:prstGeom>
        </p:spPr>
      </p:pic>
      <p:sp>
        <p:nvSpPr>
          <p:cNvPr id="4" name="矩形 3"/>
          <p:cNvSpPr/>
          <p:nvPr/>
        </p:nvSpPr>
        <p:spPr>
          <a:xfrm>
            <a:off x="968375" y="2829560"/>
            <a:ext cx="10255250" cy="1198880"/>
          </a:xfrm>
          <a:prstGeom prst="rect">
            <a:avLst/>
          </a:prstGeom>
          <a:noFill/>
          <a:ln>
            <a:noFill/>
          </a:ln>
        </p:spPr>
        <p:txBody>
          <a:bodyPr wrap="none" rtlCol="0" anchor="t">
            <a:spAutoFit/>
            <a:scene3d>
              <a:camera prst="perspectiveLeft" fov="7200000">
                <a:rot lat="0" lon="0" rev="0"/>
              </a:camera>
              <a:lightRig rig="flat" dir="t">
                <a:rot lat="0" lon="0" rev="0"/>
              </a:lightRig>
            </a:scene3d>
            <a:sp3d extrusionH="336550" contourW="19050" prstMaterial="matte">
              <a:extrusionClr>
                <a:srgbClr val="300066"/>
              </a:extrusionClr>
            </a:sp3d>
          </a:bodyPr>
          <a:p>
            <a:pPr algn="ctr"/>
            <a:r>
              <a:rPr lang="zh-CN" altLang="en-US" sz="7200" b="1" i="1">
                <a:ln w="98425">
                  <a:solidFill>
                    <a:srgbClr val="FDFFFF"/>
                  </a:solidFill>
                </a:ln>
                <a:gradFill>
                  <a:gsLst>
                    <a:gs pos="0">
                      <a:srgbClr val="0080FF"/>
                    </a:gs>
                    <a:gs pos="85000">
                      <a:srgbClr val="00B0F0">
                        <a:lumMod val="0"/>
                        <a:lumOff val="100000"/>
                        <a:lumMod val="0"/>
                        <a:lumOff val="100000"/>
                      </a:srgbClr>
                    </a:gs>
                    <a:gs pos="53000">
                      <a:srgbClr val="00B0F0">
                        <a:lumMod val="73000"/>
                        <a:lumOff val="27000"/>
                        <a:lumMod val="73000"/>
                        <a:lumOff val="27000"/>
                      </a:srgbClr>
                    </a:gs>
                    <a:gs pos="23000">
                      <a:srgbClr val="FD57FF">
                        <a:lumMod val="91000"/>
                        <a:lumMod val="91000"/>
                      </a:srgbClr>
                    </a:gs>
                  </a:gsLst>
                  <a:lin ang="5400000" scaled="1"/>
                </a:gradFill>
                <a:effectLst>
                  <a:glow rad="101600">
                    <a:srgbClr val="70AFF3">
                      <a:alpha val="40000"/>
                      <a:alpha val="40000"/>
                    </a:srgbClr>
                  </a:glow>
                </a:effectLst>
                <a:latin typeface="汉仪铸字美心体W" panose="00020600040101010101" charset="-122"/>
                <a:ea typeface="汉仪铸字美心体W" panose="00020600040101010101" charset="-122"/>
              </a:rPr>
              <a:t>稻壳艺术字，让作品更美</a:t>
            </a:r>
            <a:endParaRPr lang="zh-CN" altLang="en-US" sz="7200" b="1" i="1">
              <a:ln w="98425">
                <a:solidFill>
                  <a:srgbClr val="FDFFFF"/>
                </a:solidFill>
              </a:ln>
              <a:gradFill>
                <a:gsLst>
                  <a:gs pos="0">
                    <a:srgbClr val="0080FF"/>
                  </a:gs>
                  <a:gs pos="85000">
                    <a:srgbClr val="00B0F0">
                      <a:lumMod val="0"/>
                      <a:lumOff val="100000"/>
                      <a:lumMod val="0"/>
                      <a:lumOff val="100000"/>
                    </a:srgbClr>
                  </a:gs>
                  <a:gs pos="53000">
                    <a:srgbClr val="00B0F0">
                      <a:lumMod val="73000"/>
                      <a:lumOff val="27000"/>
                      <a:lumMod val="73000"/>
                      <a:lumOff val="27000"/>
                    </a:srgbClr>
                  </a:gs>
                  <a:gs pos="23000">
                    <a:srgbClr val="FD57FF">
                      <a:lumMod val="91000"/>
                      <a:lumMod val="91000"/>
                    </a:srgbClr>
                  </a:gs>
                </a:gsLst>
                <a:lin ang="5400000" scaled="1"/>
              </a:gradFill>
              <a:effectLst>
                <a:glow rad="101600">
                  <a:srgbClr val="70AFF3">
                    <a:alpha val="40000"/>
                    <a:alpha val="40000"/>
                  </a:srgbClr>
                </a:glow>
              </a:effectLst>
              <a:latin typeface="汉仪铸字美心体W" panose="00020600040101010101" charset="-122"/>
              <a:ea typeface="汉仪铸字美心体W" panose="00020600040101010101" charset="-122"/>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insertfill"/>
          <p:cNvPicPr>
            <a:picLocks noChangeAspect="1"/>
          </p:cNvPicPr>
          <p:nvPr/>
        </p:nvPicPr>
        <p:blipFill>
          <a:blip r:embed="rId1"/>
          <a:stretch>
            <a:fillRect/>
          </a:stretch>
        </p:blipFill>
        <p:spPr>
          <a:xfrm>
            <a:off x="0" y="0"/>
            <a:ext cx="12192000" cy="6858000"/>
          </a:xfrm>
          <a:prstGeom prst="rect">
            <a:avLst/>
          </a:prstGeom>
        </p:spPr>
      </p:pic>
      <p:sp>
        <p:nvSpPr>
          <p:cNvPr id="4" name="矩形 3"/>
          <p:cNvSpPr/>
          <p:nvPr/>
        </p:nvSpPr>
        <p:spPr>
          <a:xfrm>
            <a:off x="968375" y="2829560"/>
            <a:ext cx="10255250" cy="1198880"/>
          </a:xfrm>
          <a:prstGeom prst="rect">
            <a:avLst/>
          </a:prstGeom>
          <a:noFill/>
          <a:ln>
            <a:noFill/>
          </a:ln>
        </p:spPr>
        <p:txBody>
          <a:bodyPr wrap="none" rtlCol="0" anchor="t">
            <a:spAutoFit/>
          </a:bodyPr>
          <a:p>
            <a:pPr algn="ctr"/>
            <a:r>
              <a:rPr lang="zh-CN" altLang="en-US" sz="7200" b="1">
                <a:gradFill>
                  <a:gsLst>
                    <a:gs pos="15000">
                      <a:srgbClr val="9624C6"/>
                    </a:gs>
                    <a:gs pos="57000">
                      <a:srgbClr val="FA3BDA"/>
                    </a:gs>
                  </a:gsLst>
                  <a:lin ang="10800000" scaled="1"/>
                </a:gradFill>
                <a:effectLst>
                  <a:glow rad="63500">
                    <a:srgbClr val="9CFBDA">
                      <a:alpha val="90000"/>
                      <a:alpha val="90000"/>
                    </a:srgbClr>
                  </a:glow>
                </a:effectLst>
                <a:latin typeface="汉仪铸字超然体简" panose="00020600040101010101" charset="-122"/>
                <a:ea typeface="汉仪铸字超然体简" panose="00020600040101010101" charset="-122"/>
              </a:rPr>
              <a:t>稻壳艺术字，让作品更美</a:t>
            </a:r>
            <a:endParaRPr lang="zh-CN" altLang="en-US" sz="7200" b="1">
              <a:gradFill>
                <a:gsLst>
                  <a:gs pos="15000">
                    <a:srgbClr val="9624C6"/>
                  </a:gs>
                  <a:gs pos="57000">
                    <a:srgbClr val="FA3BDA"/>
                  </a:gs>
                </a:gsLst>
                <a:lin ang="10800000" scaled="1"/>
              </a:gradFill>
              <a:effectLst>
                <a:glow rad="63500">
                  <a:srgbClr val="9CFBDA">
                    <a:alpha val="90000"/>
                    <a:alpha val="90000"/>
                  </a:srgbClr>
                </a:glow>
              </a:effectLst>
              <a:latin typeface="汉仪铸字超然体简" panose="00020600040101010101" charset="-122"/>
              <a:ea typeface="汉仪铸字超然体简" panose="00020600040101010101" charset="-122"/>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insertfill"/>
          <p:cNvPicPr>
            <a:picLocks noChangeAspect="1"/>
          </p:cNvPicPr>
          <p:nvPr/>
        </p:nvPicPr>
        <p:blipFill>
          <a:blip r:embed="rId1"/>
          <a:stretch>
            <a:fillRect/>
          </a:stretch>
        </p:blipFill>
        <p:spPr>
          <a:xfrm>
            <a:off x="0" y="0"/>
            <a:ext cx="12192000" cy="6858000"/>
          </a:xfrm>
          <a:prstGeom prst="rect">
            <a:avLst/>
          </a:prstGeom>
        </p:spPr>
      </p:pic>
      <p:sp>
        <p:nvSpPr>
          <p:cNvPr id="4" name="矩形 3"/>
          <p:cNvSpPr/>
          <p:nvPr/>
        </p:nvSpPr>
        <p:spPr>
          <a:xfrm>
            <a:off x="968375" y="2829560"/>
            <a:ext cx="10255250" cy="1198880"/>
          </a:xfrm>
          <a:prstGeom prst="rect">
            <a:avLst/>
          </a:prstGeom>
          <a:noFill/>
          <a:ln>
            <a:noFill/>
          </a:ln>
        </p:spPr>
        <p:txBody>
          <a:bodyPr wrap="none" rtlCol="0" anchor="t">
            <a:prstTxWarp prst="textDeflateBottom">
              <a:avLst/>
            </a:prstTxWarp>
            <a:spAutoFit/>
          </a:bodyPr>
          <a:p>
            <a:pPr algn="ctr"/>
            <a:r>
              <a:rPr lang="zh-CN" altLang="en-US" sz="7200" b="1">
                <a:ln w="50800" cap="rnd" cmpd="thickThin">
                  <a:prstDash val="solid"/>
                </a:ln>
                <a:gradFill>
                  <a:gsLst>
                    <a:gs pos="88000">
                      <a:srgbClr val="0B9CD9"/>
                    </a:gs>
                    <a:gs pos="0">
                      <a:srgbClr val="2BFBB4"/>
                    </a:gs>
                    <a:gs pos="43000">
                      <a:srgbClr val="7CFFFF"/>
                    </a:gs>
                  </a:gsLst>
                  <a:lin ang="2700000" scaled="1"/>
                </a:gradFill>
                <a:effectLst>
                  <a:outerShdw blurRad="50800" dist="101600" dir="2700000" algn="tl" rotWithShape="0">
                    <a:srgbClr val="0E237E">
                      <a:alpha val="63000"/>
                      <a:alpha val="63000"/>
                    </a:srgbClr>
                  </a:outerShdw>
                  <a:reflection blurRad="6350" stA="25000" endPos="45500" dir="5400000" sy="-100000" algn="bl" rotWithShape="0"/>
                </a:effectLst>
                <a:latin typeface="汉仪刚艺体-85简" panose="00020600040101010101" charset="-122"/>
                <a:ea typeface="汉仪刚艺体-85简" panose="00020600040101010101" charset="-122"/>
              </a:rPr>
              <a:t>稻壳艺术字，让作品更美</a:t>
            </a:r>
            <a:endParaRPr lang="zh-CN" altLang="en-US" sz="7200" b="1">
              <a:ln w="50800" cap="rnd" cmpd="thickThin">
                <a:prstDash val="solid"/>
              </a:ln>
              <a:gradFill>
                <a:gsLst>
                  <a:gs pos="88000">
                    <a:srgbClr val="0B9CD9"/>
                  </a:gs>
                  <a:gs pos="0">
                    <a:srgbClr val="2BFBB4"/>
                  </a:gs>
                  <a:gs pos="43000">
                    <a:srgbClr val="7CFFFF"/>
                  </a:gs>
                </a:gsLst>
                <a:lin ang="2700000" scaled="1"/>
              </a:gradFill>
              <a:effectLst>
                <a:outerShdw blurRad="50800" dist="101600" dir="2700000" algn="tl" rotWithShape="0">
                  <a:srgbClr val="0E237E">
                    <a:alpha val="63000"/>
                    <a:alpha val="63000"/>
                  </a:srgbClr>
                </a:outerShdw>
                <a:reflection blurRad="6350" stA="25000" endPos="45500" dir="5400000" sy="-100000" algn="bl" rotWithShape="0"/>
              </a:effectLst>
              <a:latin typeface="汉仪刚艺体-85简" panose="00020600040101010101" charset="-122"/>
              <a:ea typeface="汉仪刚艺体-85简" panose="00020600040101010101" charset="-122"/>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insertfill"/>
          <p:cNvPicPr>
            <a:picLocks noChangeAspect="1"/>
          </p:cNvPicPr>
          <p:nvPr/>
        </p:nvPicPr>
        <p:blipFill>
          <a:blip r:embed="rId1"/>
          <a:stretch>
            <a:fillRect/>
          </a:stretch>
        </p:blipFill>
        <p:spPr>
          <a:xfrm>
            <a:off x="0" y="0"/>
            <a:ext cx="12192000" cy="6858000"/>
          </a:xfrm>
          <a:prstGeom prst="rect">
            <a:avLst/>
          </a:prstGeom>
        </p:spPr>
      </p:pic>
      <p:sp>
        <p:nvSpPr>
          <p:cNvPr id="4" name="矩形 3"/>
          <p:cNvSpPr/>
          <p:nvPr/>
        </p:nvSpPr>
        <p:spPr>
          <a:xfrm>
            <a:off x="971868" y="2829560"/>
            <a:ext cx="10248265" cy="1198880"/>
          </a:xfrm>
          <a:prstGeom prst="rect">
            <a:avLst/>
          </a:prstGeom>
          <a:noFill/>
          <a:ln>
            <a:noFill/>
          </a:ln>
        </p:spPr>
        <p:txBody>
          <a:bodyPr wrap="none" rtlCol="0" anchor="t">
            <a:spAutoFit/>
          </a:bodyPr>
          <a:p>
            <a:pPr algn="ctr"/>
            <a:r>
              <a:rPr lang="zh-CN" altLang="en-US" sz="7200" b="1">
                <a:ln w="3175" cmpd="sng">
                  <a:solidFill>
                    <a:srgbClr val="F52C32">
                      <a:alpha val="89000"/>
                      <a:alpha val="89000"/>
                    </a:srgbClr>
                  </a:solidFill>
                  <a:prstDash val="solid"/>
                </a:ln>
                <a:solidFill>
                  <a:schemeClr val="bg1"/>
                </a:solidFill>
                <a:effectLst>
                  <a:outerShdw dist="63500" dir="7800000" algn="tr" rotWithShape="0">
                    <a:srgbClr val="F52C32">
                      <a:alpha val="94000"/>
                      <a:alpha val="94000"/>
                    </a:srgbClr>
                  </a:outerShdw>
                </a:effectLst>
                <a:latin typeface="汉仪综艺体简" panose="02010600000101010101" charset="-122"/>
                <a:ea typeface="汉仪综艺体简" panose="02010600000101010101" charset="-122"/>
              </a:rPr>
              <a:t>稻壳艺术字，让作品更美</a:t>
            </a:r>
            <a:endParaRPr lang="zh-CN" altLang="en-US" sz="7200" b="1">
              <a:ln w="3175" cmpd="sng">
                <a:solidFill>
                  <a:srgbClr val="F52C32">
                    <a:alpha val="89000"/>
                    <a:alpha val="89000"/>
                  </a:srgbClr>
                </a:solidFill>
                <a:prstDash val="solid"/>
              </a:ln>
              <a:solidFill>
                <a:schemeClr val="bg1"/>
              </a:solidFill>
              <a:effectLst>
                <a:outerShdw dist="63500" dir="7800000" algn="tr" rotWithShape="0">
                  <a:srgbClr val="F52C32">
                    <a:alpha val="94000"/>
                    <a:alpha val="94000"/>
                  </a:srgbClr>
                </a:outerShdw>
              </a:effectLst>
              <a:latin typeface="汉仪综艺体简" panose="02010600000101010101" charset="-122"/>
              <a:ea typeface="汉仪综艺体简" panose="02010600000101010101" charset="-122"/>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3"/>
  <p:tag name="KSO_WM_UNIT_LAYERLEVEL" val="1"/>
  <p:tag name="KSO_WM_TAG_VERSION" val="3.0"/>
  <p:tag name="KSO_WM_BEAUTIFY_FLAG" val="#wm#"/>
  <p:tag name="KSO_WM_UNIT_TYPE" val="i"/>
  <p:tag name="KSO_WM_UNIT_INDEX" val="13"/>
</p:tagLst>
</file>

<file path=ppt/tags/tag1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1_2"/>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2"/>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15000000596046448,&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3_2"/>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2"/>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15000000596046448,&quot;colorType&quot;:1,&quot;foreColorIndex&quot;:7,&quot;pos&quot;:0,&quot;transparency&quot;:0},{&quot;brightness&quot;:0,&quot;colorType&quot;:1,&quot;foreColorIndex&quot;:7,&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2_2"/>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2"/>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25,&quot;colorType&quot;:1,&quot;foreColorIndex&quot;:6,&quot;pos&quot;:0,&quot;transparency&quot;:0},{&quot;brightness&quot;:-0.10000000149011612,&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4_2"/>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4_2"/>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25,&quot;colorType&quot;:1,&quot;foreColorIndex&quot;:8,&quot;pos&quot;:0,&quot;transparency&quot;:0},{&quot;brightness&quot;:-0.10000000149011612,&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1_3"/>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66.7974853515625,&quot;width&quot;:856.01684570312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3_3"/>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3"/>
  <p:tag name="KSO_WM_DIAGRAM_MAX_ITEMCNT" val="6"/>
  <p:tag name="KSO_WM_DIAGRAM_MIN_ITEMCNT" val="2"/>
  <p:tag name="KSO_WM_DIAGRAM_VIRTUALLY_FRAME" val="{&quot;height&quot;:366.7974853515625,&quot;width&quot;:856.016845703125}"/>
  <p:tag name="KSO_WM_DIAGRAM_COLOR_MATCH_VALUE" val="{&quot;shape&quot;:{&quot;fill&quot;:{&quot;type&quot;:0},&quot;glow&quot;:{&quot;colorType&quot;:0},&quot;line&quot;:{&quot;solidLine&quot;:{&quot;brightness&quot;:0.4000000059604645,&quot;colorType&quot;:1,&quot;foreColorIndex&quot;:7,&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7"/>
</p:tagLst>
</file>

<file path=ppt/tags/tag1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1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1"/>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25,&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2_3"/>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3"/>
  <p:tag name="KSO_WM_DIAGRAM_MAX_ITEMCNT" val="6"/>
  <p:tag name="KSO_WM_DIAGRAM_MIN_ITEMCNT" val="2"/>
  <p:tag name="KSO_WM_DIAGRAM_VIRTUALLY_FRAME" val="{&quot;height&quot;:366.7974853515625,&quot;width&quot;:856.016845703125}"/>
  <p:tag name="KSO_WM_DIAGRAM_COLOR_MATCH_VALUE" val="{&quot;shape&quot;:{&quot;fill&quot;:{&quot;type&quot;:0},&quot;glow&quot;:{&quot;colorType&quot;:0},&quot;line&quot;:{&quot;solidLine&quot;:{&quot;brightness&quot;:0.4000000059604645,&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6"/>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4_3"/>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4_3"/>
  <p:tag name="KSO_WM_DIAGRAM_MAX_ITEMCNT" val="6"/>
  <p:tag name="KSO_WM_DIAGRAM_MIN_ITEMCNT" val="2"/>
  <p:tag name="KSO_WM_DIAGRAM_VIRTUALLY_FRAME" val="{&quot;height&quot;:366.7974853515625,&quot;width&quot;:856.016845703125}"/>
  <p:tag name="KSO_WM_DIAGRAM_COLOR_MATCH_VALUE" val="{&quot;shape&quot;:{&quot;fill&quot;:{&quot;type&quot;:0},&quot;glow&quot;:{&quot;colorType&quot;:0},&quot;line&quot;:{&quot;solidLine&quot;:{&quot;brightness&quot;:0.4000000059604645,&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8"/>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3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1"/>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25,&quot;colorType&quot;:1,&quot;foreColorIndex&quot;:7,&quot;pos&quot;:0,&quot;transparency&quot;:0},{&quot;brightness&quot;:0.15000000596046448,&quot;colorType&quot;:1,&quot;foreColorIndex&quot;:7,&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2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1"/>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25,&quot;colorType&quot;:1,&quot;foreColorIndex&quot;:6,&quot;pos&quot;:0,&quot;transparency&quot;:0},{&quot;brightness&quot;:0.15000000596046448,&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7_3*l_h_i*1_4_1"/>
  <p:tag name="KSO_WM_TEMPLATE_CATEGORY" val="diagram"/>
  <p:tag name="KSO_WM_TEMPLATE_INDEX" val="20231057"/>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4_1"/>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25,&quot;colorType&quot;:1,&quot;foreColorIndex&quot;:8,&quot;pos&quot;:0,&quot;transparency&quot;:0},{&quot;brightness&quot;:0.15000000596046448,&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1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1057_3*l_h_f*1_1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quot;width&quot;:856.01684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PRESET_TEXT" val="单击此处输入你的智能图形项正文，文字是您思想的提炼"/>
  <p:tag name="KSO_WM_UNIT_TEXT_FILL_FORE_SCHEMECOLOR_INDEX" val="1"/>
  <p:tag name="KSO_WM_UNIT_TEXT_FILL_TYPE" val="1"/>
  <p:tag name="KSO_WM_UNIT_TEXT_TYPE" val="1"/>
</p:tagLst>
</file>

<file path=ppt/tags/tag11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1057_3*l_h_f*1_3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quot;width&quot;:856.01684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UNIT_TEXT_TYPE" val="1"/>
</p:tagLst>
</file>

<file path=ppt/tags/tag11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diagram20231057_3*l_h_f*1_4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quot;width&quot;:856.01684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UNIT_TEXT_TYPE" val="1"/>
</p:tagLst>
</file>

<file path=ppt/tags/tag11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1057_3*l_h_f*1_2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quot;width&quot;:856.016845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UNIT_TEXT_TYPE" val="1"/>
</p:tagLst>
</file>

<file path=ppt/tags/tag11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4_1"/>
  <p:tag name="KSO_WM_UNIT_ID" val="diagram20231057_3*l_h_a*1_4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30000001192092896,&quot;colorType&quot;:1,&quot;foreColorIndex&quot;:8,&quot;pos&quot;:0.800000011920929,&quot;transparency&quot;:0},{&quot;brightness&quot;:0,&quot;colorType&quot;:1,&quot;foreColorIndex&quot;:8,&quot;pos&quot;:0.2000000029802322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UNIT_TEXT_TYPE" val="1"/>
</p:tagLst>
</file>

<file path=ppt/tags/tag11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1057_3*l_h_a*1_3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30000001192092896,&quot;colorType&quot;:1,&quot;foreColorIndex&quot;:7,&quot;pos&quot;:0.800000011920929,&quot;transparency&quot;:0},{&quot;brightness&quot;:0,&quot;colorType&quot;:1,&quot;foreColorIndex&quot;:7,&quot;pos&quot;:0.2000000029802322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UNIT_TEXT_TYPE" val="1"/>
</p:tagLst>
</file>

<file path=ppt/tags/tag11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1057_3*l_h_a*1_2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30000001192092896,&quot;colorType&quot;:1,&quot;foreColorIndex&quot;:6,&quot;pos&quot;:0.800000011920929,&quot;transparency&quot;:0},{&quot;brightness&quot;:0,&quot;colorType&quot;:1,&quot;foreColorIndex&quot;:6,&quot;pos&quot;:0.2000000029802322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UNIT_TEXT_TYPE"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2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UNIT_VALUE" val="53*48"/>
  <p:tag name="KSO_WM_UNIT_TYPE" val="l_h_x"/>
  <p:tag name="KSO_WM_UNIT_INDEX" val="1_2_1"/>
  <p:tag name="KSO_WM_DIAGRAM_MAX_ITEMCNT" val="6"/>
  <p:tag name="KSO_WM_DIAGRAM_MIN_ITEMCNT" val="2"/>
  <p:tag name="KSO_WM_DIAGRAM_VIRTUALLY_FRAME" val="{&quot;height&quot;:366.7974853515625,&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2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1057_3*l_h_a*1_1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quot;width&quot;:856.016845703125}"/>
  <p:tag name="KSO_WM_DIAGRAM_COLOR_MATCH_VALUE" val="{&quot;shape&quot;:{&quot;fill&quot;:{&quot;gradient&quot;:[{&quot;brightness&quot;:0.30000001192092896,&quot;colorType&quot;:1,&quot;foreColorIndex&quot;:5,&quot;pos&quot;:0.800000011920929,&quot;transparency&quot;:0},{&quot;brightness&quot;:0,&quot;colorType&quot;:1,&quot;foreColorIndex&quot;:5,&quot;pos&quot;:0.2000000029802322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UNIT_TEXT_TYPE"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1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UNIT_VALUE" val="56*58"/>
  <p:tag name="KSO_WM_UNIT_TYPE" val="l_h_x"/>
  <p:tag name="KSO_WM_UNIT_INDEX" val="1_1_1"/>
  <p:tag name="KSO_WM_DIAGRAM_MAX_ITEMCNT" val="6"/>
  <p:tag name="KSO_WM_DIAGRAM_MIN_ITEMCNT" val="2"/>
  <p:tag name="KSO_WM_DIAGRAM_VIRTUALLY_FRAME" val="{&quot;height&quot;:366.7974853515625,&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3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UNIT_VALUE" val="58*50"/>
  <p:tag name="KSO_WM_UNIT_TYPE" val="l_h_x"/>
  <p:tag name="KSO_WM_UNIT_INDEX" val="1_3_1"/>
  <p:tag name="KSO_WM_DIAGRAM_MAX_ITEMCNT" val="6"/>
  <p:tag name="KSO_WM_DIAGRAM_MIN_ITEMCNT" val="2"/>
  <p:tag name="KSO_WM_DIAGRAM_VIRTUALLY_FRAME" val="{&quot;height&quot;:366.7974853515625,&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057_3*l_h_x*1_4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UNIT_VALUE" val="53*45"/>
  <p:tag name="KSO_WM_UNIT_TYPE" val="l_h_x"/>
  <p:tag name="KSO_WM_UNIT_INDEX" val="1_4_1"/>
  <p:tag name="KSO_WM_DIAGRAM_MAX_ITEMCNT" val="6"/>
  <p:tag name="KSO_WM_DIAGRAM_MIN_ITEMCNT" val="2"/>
  <p:tag name="KSO_WM_DIAGRAM_VIRTUALLY_FRAME" val="{&quot;height&quot;:366.7974853515625,&quot;width&quot;:856.0168457031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Lst>
</file>

<file path=ppt/tags/tag124.xml><?xml version="1.0" encoding="utf-8"?>
<p:tagLst xmlns:p="http://schemas.openxmlformats.org/presentationml/2006/main">
  <p:tag name="KSO_WM_SLIDE_ID" val="diagram20231057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1057"/>
  <p:tag name="KSO_WM_SLIDE_TYPE" val="text"/>
  <p:tag name="KSO_WM_SLIDE_SUBTYPE" val="diag"/>
  <p:tag name="KSO_WM_SLIDE_SIZE" val="845.391*280.05"/>
  <p:tag name="KSO_WM_SLIDE_POSITION" val="58.6047*163.992"/>
  <p:tag name="KSO_WM_SLIDE_LAYOUT" val="a_l"/>
  <p:tag name="KSO_WM_SLIDE_LAYOUT_CNT" val="1_1"/>
  <p:tag name="KSO_WM_SPECIAL_SOURCE" val="bdnull"/>
  <p:tag name="KSO_WM_DIAGRAM_GROUP_CODE" val="l1-1"/>
  <p:tag name="KSO_WM_SLIDE_DIAGTYPE" val="l"/>
</p:tagLst>
</file>

<file path=ppt/tags/tag125.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31170_1*a*1"/>
  <p:tag name="KSO_WM_TEMPLATE_CATEGORY" val="custom"/>
  <p:tag name="KSO_WM_TEMPLATE_INDEX" val="20231170"/>
  <p:tag name="KSO_WM_UNIT_LAYERLEVEL" val="1"/>
  <p:tag name="KSO_WM_TAG_VERSION" val="3.0"/>
  <p:tag name="KSO_WM_BEAUTIFY_FLAG" val="#wm#"/>
  <p:tag name="KSO_WM_UNIT_PRESET_TEXT" val="单击此处添加标题"/>
</p:tagLst>
</file>

<file path=ppt/tags/tag126.xml><?xml version="1.0" encoding="utf-8"?>
<p:tagLst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b"/>
  <p:tag name="KSO_WM_UNIT_INDEX" val="1"/>
  <p:tag name="KSO_WM_UNIT_ID" val="custom20231170_1*b*1"/>
  <p:tag name="KSO_WM_TEMPLATE_CATEGORY" val="custom"/>
  <p:tag name="KSO_WM_TEMPLATE_INDEX" val="20231170"/>
  <p:tag name="KSO_WM_UNIT_LAYERLEVEL" val="1"/>
  <p:tag name="KSO_WM_TAG_VERSION" val="3.0"/>
  <p:tag name="KSO_WM_BEAUTIFY_FLAG" val="#wm#"/>
  <p:tag name="KSO_WM_UNIT_PRESET_TEXT" val="单击此处编辑副标题"/>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1170_1*i*3"/>
  <p:tag name="KSO_WM_TEMPLATE_CATEGORY" val="custom"/>
  <p:tag name="KSO_WM_TEMPLATE_INDEX" val="20231170"/>
  <p:tag name="KSO_WM_UNIT_LAYERLEVEL" val="1"/>
  <p:tag name="KSO_WM_TAG_VERSION" val="3.0"/>
  <p:tag name="KSO_WM_BEAUTIFY_FLAG" val="#wm#"/>
</p:tagLst>
</file>

<file path=ppt/tags/tag128.xml><?xml version="1.0" encoding="utf-8"?>
<p:tagLst xmlns:p="http://schemas.openxmlformats.org/presentationml/2006/main">
  <p:tag name="KSO_WM_BEAUTIFY_FLAG" val="#wm#"/>
  <p:tag name="KSO_WM_UNIT_CHART_MATCH_MAX_SERIES_COUNT" val="0"/>
  <p:tag name="KSO_WM_UNIT_CHART_MATCH_MIN_SERIES_COUNT" val="0"/>
  <p:tag name="KSO_WM_UNIT_HIGHLIGHT" val="0"/>
  <p:tag name="KSO_WM_UNIT_COMPATIBLE" val="0"/>
  <p:tag name="KSO_WM_UNIT_DIAGRAM_ISNUMVISUAL" val="0"/>
  <p:tag name="KSO_WM_UNIT_DIAGRAM_ISREFERUNIT" val="0"/>
  <p:tag name="KSO_WM_UNIT_TYPE" val="α"/>
  <p:tag name="KSO_WM_UNIT_INDEX" val="1"/>
  <p:tag name="KSO_WM_UNIT_ID" val="custom20231170_1*α*1"/>
  <p:tag name="KSO_WM_TEMPLATE_CATEGORY" val="custom"/>
  <p:tag name="KSO_WM_TEMPLATE_INDEX" val="20231170"/>
  <p:tag name="KSO_WM_UNIT_LAYERLEVEL" val="1"/>
  <p:tag name="KSO_WM_TAG_VERSION" val="3.0"/>
</p:tagLst>
</file>

<file path=ppt/tags/tag12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170_1*f*1"/>
  <p:tag name="KSO_WM_TEMPLATE_CATEGORY" val="custom"/>
  <p:tag name="KSO_WM_TEMPLATE_INDEX" val="20231170"/>
  <p:tag name="KSO_WM_UNIT_LAYERLEVEL" val="1"/>
  <p:tag name="KSO_WM_TAG_VERSION" val="3.0"/>
  <p:tag name="KSO_WM_BEAUTIFY_FLAG" val="#wm#"/>
  <p:tag name="KSO_WM_UNIT_TEXT_FILL_FORE_SCHEMECOLOR_INDEX_BRIGHTNESS" val="0.2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0.xml><?xml version="1.0" encoding="utf-8"?>
<p:tagLst xmlns:p="http://schemas.openxmlformats.org/presentationml/2006/main">
  <p:tag name="KSO_WM_UNIT_VALUE" val="1207*1043"/>
  <p:tag name="KSO_WM_UNIT_HIGHLIGHT" val="0"/>
  <p:tag name="KSO_WM_UNIT_COMPATIBLE" val="0"/>
  <p:tag name="KSO_WM_UNIT_DIAGRAM_ISNUMVISUAL" val="0"/>
  <p:tag name="KSO_WM_UNIT_DIAGRAM_ISREFERUNIT" val="0"/>
  <p:tag name="KSO_WM_UNIT_TYPE" val="d"/>
  <p:tag name="KSO_WM_UNIT_INDEX" val="1"/>
  <p:tag name="KSO_WM_UNIT_ID" val="custom20231170_1*d*1"/>
  <p:tag name="KSO_WM_TEMPLATE_CATEGORY" val="custom"/>
  <p:tag name="KSO_WM_TEMPLATE_INDEX" val="20231170"/>
  <p:tag name="KSO_WM_UNIT_LAYERLEVEL" val="1"/>
  <p:tag name="KSO_WM_TAG_VERSION" val="3.0"/>
  <p:tag name="KSO_WM_BEAUTIFY_FLAG" val="#wm#"/>
</p:tagLst>
</file>

<file path=ppt/tags/tag131.xml><?xml version="1.0" encoding="utf-8"?>
<p:tagLst xmlns:p="http://schemas.openxmlformats.org/presentationml/2006/main">
  <p:tag name="KSO_WM_BEAUTIFY_FLAG" val="#wm#"/>
  <p:tag name="KSO_WM_TEMPLATE_CATEGORY" val="custom"/>
  <p:tag name="KSO_WM_TEMPLATE_INDEX" val="20231170"/>
  <p:tag name="KSO_WM_SLIDE_ID" val="custom20231170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15*438"/>
  <p:tag name="KSO_WM_SLIDE_POSITION" val="-5*47"/>
  <p:tag name="KSO_WM_TAG_VERSION" val="3.0"/>
  <p:tag name="KSO_WM_SLIDE_LAYOUT" val="a_b_d_f_α"/>
  <p:tag name="KSO_WM_SLIDE_LAYOUT_CNT" val="1_1_1_1_1"/>
  <p:tag name="KSO_WM_SPECIAL_SOURCE" val="bdnull"/>
</p:tagLst>
</file>

<file path=ppt/tags/tag1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1238_1*i*2"/>
  <p:tag name="KSO_WM_TEMPLATE_CATEGORY" val="custom"/>
  <p:tag name="KSO_WM_TEMPLATE_INDEX" val="20231238"/>
  <p:tag name="KSO_WM_UNIT_LAYERLEVEL" val="1"/>
  <p:tag name="KSO_WM_TAG_VERSION" val="3.0"/>
</p:tagLst>
</file>

<file path=ppt/tags/tag133.xml><?xml version="1.0" encoding="utf-8"?>
<p:tagLst xmlns:p="http://schemas.openxmlformats.org/presentationml/2006/main">
  <p:tag name="KSO_WM_BEAUTIFY_FLAG" val="#wm#"/>
  <p:tag name="KSO_WM_UNIT_VALUE" val="800*1785"/>
  <p:tag name="KSO_WM_UNIT_HIGHLIGHT" val="0"/>
  <p:tag name="KSO_WM_UNIT_COMPATIBLE" val="0"/>
  <p:tag name="KSO_WM_UNIT_DIAGRAM_ISNUMVISUAL" val="0"/>
  <p:tag name="KSO_WM_UNIT_DIAGRAM_ISREFERUNIT" val="0"/>
  <p:tag name="KSO_WM_UNIT_TYPE" val="d"/>
  <p:tag name="KSO_WM_UNIT_INDEX" val="1"/>
  <p:tag name="KSO_WM_UNIT_ID" val="custom20231238_1*d*1"/>
  <p:tag name="KSO_WM_TEMPLATE_CATEGORY" val="custom"/>
  <p:tag name="KSO_WM_TEMPLATE_INDEX" val="20231238"/>
  <p:tag name="KSO_WM_UNIT_LAYERLEVEL" val="1"/>
  <p:tag name="KSO_WM_TAG_VERSION" val="3.0"/>
</p:tagLst>
</file>

<file path=ppt/tags/tag134.xml><?xml version="1.0" encoding="utf-8"?>
<p:tagLst xmlns:p="http://schemas.openxmlformats.org/presentationml/2006/main">
  <p:tag name="KSO_WM_BEAUTIFY_FLAG" val="#wm#"/>
  <p:tag name="KSO_WM_UNIT_VALUE" val="802*1785"/>
  <p:tag name="KSO_WM_UNIT_HIGHLIGHT" val="0"/>
  <p:tag name="KSO_WM_UNIT_COMPATIBLE" val="0"/>
  <p:tag name="KSO_WM_UNIT_DIAGRAM_ISNUMVISUAL" val="0"/>
  <p:tag name="KSO_WM_UNIT_DIAGRAM_ISREFERUNIT" val="0"/>
  <p:tag name="KSO_WM_UNIT_TYPE" val="d"/>
  <p:tag name="KSO_WM_UNIT_INDEX" val="2"/>
  <p:tag name="KSO_WM_UNIT_ID" val="custom20231238_1*d*2"/>
  <p:tag name="KSO_WM_TEMPLATE_CATEGORY" val="custom"/>
  <p:tag name="KSO_WM_TEMPLATE_INDEX" val="20231238"/>
  <p:tag name="KSO_WM_UNIT_LAYERLEVEL" val="1"/>
  <p:tag name="KSO_WM_TAG_VERSION" val="3.0"/>
</p:tagLst>
</file>

<file path=ppt/tags/tag13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8_1*f*2"/>
  <p:tag name="KSO_WM_TEMPLATE_CATEGORY" val="custom"/>
  <p:tag name="KSO_WM_TEMPLATE_INDEX" val="20231238"/>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
</p:tagLst>
</file>

<file path=ppt/tags/tag1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38_1*i*1"/>
  <p:tag name="KSO_WM_TEMPLATE_CATEGORY" val="custom"/>
  <p:tag name="KSO_WM_TEMPLATE_INDEX" val="20231238"/>
  <p:tag name="KSO_WM_UNIT_LAYERLEVEL" val="1"/>
  <p:tag name="KSO_WM_TAG_VERSION" val="3.0"/>
</p:tagLst>
</file>

<file path=ppt/tags/tag13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8_1*f*1"/>
  <p:tag name="KSO_WM_TEMPLATE_CATEGORY" val="custom"/>
  <p:tag name="KSO_WM_TEMPLATE_INDEX" val="20231238"/>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
</p:tagLst>
</file>

<file path=ppt/tags/tag13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238_1*a*1"/>
  <p:tag name="KSO_WM_TEMPLATE_CATEGORY" val="custom"/>
  <p:tag name="KSO_WM_TEMPLATE_INDEX" val="20231238"/>
  <p:tag name="KSO_WM_UNIT_LAYERLEVEL" val="1"/>
  <p:tag name="KSO_WM_TAG_VERSION" val="3.0"/>
  <p:tag name="KSO_WM_BEAUTIFY_FLAG" val="#wm#"/>
  <p:tag name="KSO_WM_UNIT_PRESET_TEXT" val="单击此处添加标题"/>
</p:tagLst>
</file>

<file path=ppt/tags/tag139.xml><?xml version="1.0" encoding="utf-8"?>
<p:tagLst xmlns:p="http://schemas.openxmlformats.org/presentationml/2006/main">
  <p:tag name="KSO_WM_SLIDE_ID" val="custom20231238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238"/>
  <p:tag name="KSO_WM_SLIDE_TYPE" val="text"/>
  <p:tag name="KSO_WM_SLIDE_SUBTYPE" val="picTxt"/>
  <p:tag name="KSO_WM_SLIDE_SIZE" val="959*467"/>
  <p:tag name="KSO_WM_SLIDE_POSITION" val="0*36"/>
  <p:tag name="KSO_WM_SLIDE_LAYOUT" val="a_d_f"/>
  <p:tag name="KSO_WM_SLIDE_LAYOUT_CNT" val="1_2_2"/>
  <p:tag name="KSO_WM_SPECIAL_SOURCE" val="bdnul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0.xml><?xml version="1.0" encoding="utf-8"?>
<p:tagLst xmlns:p="http://schemas.openxmlformats.org/presentationml/2006/main">
  <p:tag name="KSO_WM_UNIT_VALUE" val="1904*3390"/>
  <p:tag name="KSO_WM_UNIT_HIGHLIGHT" val="0"/>
  <p:tag name="KSO_WM_UNIT_COMPATIBLE" val="0"/>
  <p:tag name="KSO_WM_UNIT_DIAGRAM_ISNUMVISUAL" val="0"/>
  <p:tag name="KSO_WM_UNIT_DIAGRAM_ISREFERUNIT" val="0"/>
  <p:tag name="KSO_WM_UNIT_TYPE" val="d"/>
  <p:tag name="KSO_WM_UNIT_INDEX" val="1"/>
  <p:tag name="KSO_WM_UNIT_ID" val="custom20231189_1*d*1"/>
  <p:tag name="KSO_WM_TEMPLATE_CATEGORY" val="custom"/>
  <p:tag name="KSO_WM_TEMPLATE_INDEX" val="20231189"/>
  <p:tag name="KSO_WM_UNIT_LAYERLEVEL" val="1"/>
  <p:tag name="KSO_WM_TAG_VERSION" val="3.0"/>
  <p:tag name="KSO_WM_BEAUTIFY_FLAG" val="#wm#"/>
</p:tagLst>
</file>

<file path=ppt/tags/tag14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custom20231189_1*i*1"/>
  <p:tag name="KSO_WM_TEMPLATE_CATEGORY" val="custom"/>
  <p:tag name="KSO_WM_TEMPLATE_INDEX" val="20231189"/>
  <p:tag name="KSO_WM_UNIT_LAYERLEVEL" val="1"/>
  <p:tag name="KSO_WM_TAG_VERSION" val="3.0"/>
  <p:tag name="KSO_WM_BEAUTIFY_FLAG" val="#wm#"/>
</p:tagLst>
</file>

<file path=ppt/tags/tag14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189_1*a*1"/>
  <p:tag name="KSO_WM_TEMPLATE_CATEGORY" val="custom"/>
  <p:tag name="KSO_WM_TEMPLATE_INDEX" val="20231189"/>
  <p:tag name="KSO_WM_UNIT_LAYERLEVEL" val="1"/>
  <p:tag name="KSO_WM_TAG_VERSION" val="3.0"/>
  <p:tag name="KSO_WM_BEAUTIFY_FLAG" val="#wm#"/>
  <p:tag name="KSO_WM_UNIT_PRESET_TEXT" val="单击添加标题"/>
</p:tagLst>
</file>

<file path=ppt/tags/tag14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189_1*b*1"/>
  <p:tag name="KSO_WM_TEMPLATE_CATEGORY" val="custom"/>
  <p:tag name="KSO_WM_TEMPLATE_INDEX" val="20231189"/>
  <p:tag name="KSO_WM_UNIT_LAYERLEVEL" val="1"/>
  <p:tag name="KSO_WM_TAG_VERSION" val="3.0"/>
  <p:tag name="KSO_WM_BEAUTIFY_FLAG" val="#wm#"/>
  <p:tag name="KSO_WM_UNIT_VALUE" val="28"/>
  <p:tag name="KSO_WM_UNIT_PRESET_TEXT" val="单击此处添加副标题"/>
</p:tagLst>
</file>

<file path=ppt/tags/tag14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189_1*f*1"/>
  <p:tag name="KSO_WM_TEMPLATE_CATEGORY" val="custom"/>
  <p:tag name="KSO_WM_TEMPLATE_INDEX" val="20231189"/>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项正文,文字是您思想的提炼， 请尽量言简意赅的阐述观点此处输入你的正文,文字是您思想的提炼请尽量言简意赅的阐述观点此处输入你的项正文,文字是您思想的提炼，请尽量言简意赅的阐述观点&#10;"/>
</p:tagLst>
</file>

<file path=ppt/tags/tag145.xml><?xml version="1.0" encoding="utf-8"?>
<p:tagLst xmlns:p="http://schemas.openxmlformats.org/presentationml/2006/main">
  <p:tag name="KSO_WM_BEAUTIFY_FLAG" val="#wm#"/>
  <p:tag name="KSO_WM_TEMPLATE_CATEGORY" val="custom"/>
  <p:tag name="KSO_WM_TEMPLATE_INDEX" val="20231189"/>
  <p:tag name="KSO_WM_SPECIAL_SOURCE" val="bdnull"/>
  <p:tag name="KSO_WM_SLIDE_ID" val="custom20231189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1*540"/>
  <p:tag name="KSO_WM_SLIDE_POSITION" val="-1*0"/>
  <p:tag name="KSO_WM_TAG_VERSION" val="3.0"/>
  <p:tag name="KSO_WM_SLIDE_LAYOUT" val="a_b_d_f"/>
  <p:tag name="KSO_WM_SLIDE_LAYOUT_CNT" val="1_1_1_1"/>
</p:tagLst>
</file>

<file path=ppt/tags/tag14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275_1*a*1"/>
  <p:tag name="KSO_WM_TEMPLATE_CATEGORY" val="custom"/>
  <p:tag name="KSO_WM_TEMPLATE_INDEX" val="20231275"/>
  <p:tag name="KSO_WM_UNIT_LAYERLEVEL" val="1"/>
  <p:tag name="KSO_WM_TAG_VERSION" val="3.0"/>
  <p:tag name="KSO_WM_BEAUTIFY_FLAG" val="#wm#"/>
  <p:tag name="KSO_WM_UNIT_PRESET_TEXT" val="单击此处添加标题"/>
</p:tagLst>
</file>

<file path=ppt/tags/tag147.xml><?xml version="1.0" encoding="utf-8"?>
<p:tagLst xmlns:p="http://schemas.openxmlformats.org/presentationml/2006/main">
  <p:tag name="KSO_WM_BEAUTIFY_FLAG" val="#wm#"/>
  <p:tag name="KSO_WM_UNIT_VALUE" val="568*3054"/>
  <p:tag name="KSO_WM_UNIT_HIGHLIGHT" val="0"/>
  <p:tag name="KSO_WM_UNIT_COMPATIBLE" val="0"/>
  <p:tag name="KSO_WM_UNIT_DIAGRAM_ISNUMVISUAL" val="0"/>
  <p:tag name="KSO_WM_UNIT_DIAGRAM_ISREFERUNIT" val="0"/>
  <p:tag name="KSO_WM_UNIT_TYPE" val="d"/>
  <p:tag name="KSO_WM_UNIT_INDEX" val="1"/>
  <p:tag name="KSO_WM_UNIT_ID" val="custom20231275_1*d*1"/>
  <p:tag name="KSO_WM_TEMPLATE_CATEGORY" val="custom"/>
  <p:tag name="KSO_WM_TEMPLATE_INDEX" val="20231275"/>
  <p:tag name="KSO_WM_UNIT_LAYERLEVEL" val="1"/>
  <p:tag name="KSO_WM_TAG_VERSION" val="3.0"/>
</p:tagLst>
</file>

<file path=ppt/tags/tag148.xml><?xml version="1.0" encoding="utf-8"?>
<p:tagLst xmlns:p="http://schemas.openxmlformats.org/presentationml/2006/main">
  <p:tag name="KSO_WM_UNIT_FILL_FORE_SCHEMECOLOR_INDEX_BRIGHTNESS" val="0"/>
  <p:tag name="KSO_WM_UNIT_FILL_FORE_SCHEMECOLOR_INDEX" val="13"/>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75_1*i*1"/>
  <p:tag name="KSO_WM_TEMPLATE_CATEGORY" val="custom"/>
  <p:tag name="KSO_WM_TEMPLATE_INDEX" val="20231275"/>
  <p:tag name="KSO_WM_UNIT_LAYERLEVEL" val="1"/>
  <p:tag name="KSO_WM_TAG_VERSION" val="3.0"/>
</p:tagLst>
</file>

<file path=ppt/tags/tag149.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1275_1*i*2"/>
  <p:tag name="KSO_WM_TEMPLATE_CATEGORY" val="custom"/>
  <p:tag name="KSO_WM_TEMPLATE_INDEX" val="20231275"/>
  <p:tag name="KSO_WM_UNIT_LAYERLEVEL" val="1"/>
  <p:tag name="KSO_WM_TAG_VERSION" val="3.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75_1*h_f*1_1"/>
  <p:tag name="KSO_WM_TEMPLATE_CATEGORY" val="custom"/>
  <p:tag name="KSO_WM_TEMPLATE_INDEX" val="20231275"/>
  <p:tag name="KSO_WM_UNIT_LAYERLEVEL" val="1_1"/>
  <p:tag name="KSO_WM_TAG_VERSION" val="3.0"/>
  <p:tag name="KSO_WM_BEAUTIFY_FLAG" val="#wm#"/>
  <p:tag name="KSO_WM_UNIT_TEXT_FILL_FORE_SCHEMECOLOR_INDEX_BRIGHTNESS" val="0.35"/>
  <p:tag name="KSO_WM_UNIT_TEXT_FILL_FORE_SCHEMECOLOR_INDEX" val="13"/>
  <p:tag name="KSO_WM_UNIT_TEXT_FILL_TYPE" val="1"/>
  <p:tag name="KSO_WM_UNIT_PRESET_TEXT" val="单击此处输入你的项正文，文字是您思想的提炼，请尽量言简意赅的阐述观点&#10;单击此处输入你的项正文，文字是您思想的提炼，请尽量言简意赅的阐述观点&#10;单击此处输入你的项正文，文字是您思想的提炼，请尽量言简意赅的阐述观点"/>
</p:tagLst>
</file>

<file path=ppt/tags/tag15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275_1*h_a*1_1"/>
  <p:tag name="KSO_WM_TEMPLATE_CATEGORY" val="custom"/>
  <p:tag name="KSO_WM_TEMPLATE_INDEX" val="20231275"/>
  <p:tag name="KSO_WM_UNIT_LAYERLEVEL" val="1_1"/>
  <p:tag name="KSO_WM_TAG_VERSION" val="3.0"/>
  <p:tag name="KSO_WM_BEAUTIFY_FLAG" val="#wm#"/>
  <p:tag name="KSO_WM_UNIT_PRESET_TEXT" val="添加标题"/>
</p:tagLst>
</file>

<file path=ppt/tags/tag152.xml><?xml version="1.0" encoding="utf-8"?>
<p:tagLst xmlns:p="http://schemas.openxmlformats.org/presentationml/2006/main">
  <p:tag name="KSO_WM_UNIT_CHART_MATCH_MAX_SERIES_COUNT" val="0"/>
  <p:tag name="KSO_WM_UNIT_CHART_MATCH_MIN_SERIES_COUNT" val="0"/>
  <p:tag name="KSO_WM_UNIT_HIGHLIGHT" val="0"/>
  <p:tag name="KSO_WM_UNIT_COMPATIBLE" val="0"/>
  <p:tag name="KSO_WM_UNIT_DIAGRAM_ISNUMVISUAL" val="0"/>
  <p:tag name="KSO_WM_UNIT_DIAGRAM_ISREFERUNIT" val="0"/>
  <p:tag name="KSO_WM_UNIT_TYPE" val="α"/>
  <p:tag name="KSO_WM_UNIT_INDEX" val="1"/>
  <p:tag name="KSO_WM_UNIT_ID" val="custom20231275_1*α*1"/>
  <p:tag name="KSO_WM_TEMPLATE_CATEGORY" val="custom"/>
  <p:tag name="KSO_WM_TEMPLATE_INDEX" val="20231275"/>
  <p:tag name="KSO_WM_UNIT_LAYERLEVEL" val="1"/>
  <p:tag name="KSO_WM_TAG_VERSION" val="3.0"/>
  <p:tag name="KSO_WM_BEAUTIFY_FLAG" val="#wm#"/>
</p:tagLst>
</file>

<file path=ppt/tags/tag153.xml><?xml version="1.0" encoding="utf-8"?>
<p:tagLst xmlns:p="http://schemas.openxmlformats.org/presentationml/2006/main">
  <p:tag name="KSO_WM_SLIDE_ID" val="custom20231275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275"/>
  <p:tag name="KSO_WM_SLIDE_TYPE" val="text"/>
  <p:tag name="KSO_WM_SLIDE_SUBTYPE" val="picTxt"/>
  <p:tag name="KSO_WM_SLIDE_SIZE" val="233.9*200.75"/>
  <p:tag name="KSO_WM_SLIDE_POSITION" val="585.1*271.1"/>
  <p:tag name="KSO_WM_SLIDE_LAYOUT" val="a_d_α_h"/>
  <p:tag name="KSO_WM_SLIDE_LAYOUT_CNT" val="1_1_1_1"/>
  <p:tag name="KSO_WM_SPECIAL_SOURCE" val="bdnull"/>
</p:tagLst>
</file>

<file path=ppt/tags/tag15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265_4*a*1"/>
  <p:tag name="KSO_WM_TEMPLATE_CATEGORY" val="diagram"/>
  <p:tag name="KSO_WM_TEMPLATE_INDEX" val="20231265"/>
  <p:tag name="KSO_WM_UNIT_LAYERLEVEL" val="1"/>
  <p:tag name="KSO_WM_TAG_VERSION" val="3.0"/>
  <p:tag name="KSO_WM_BEAUTIFY_FLAG" val="#wm#"/>
  <p:tag name="KSO_WM_UNIT_PRESET_TEXT" val="单击此处添加标题"/>
  <p:tag name="KSO_WM_UNIT_TEXT_TYPE" val="1"/>
</p:tagLst>
</file>

<file path=ppt/tags/tag155.xml><?xml version="1.0" encoding="utf-8"?>
<p:tagLst xmlns:p="http://schemas.openxmlformats.org/presentationml/2006/main">
  <p:tag name="KSO_WM_UNIT_VALUE" val="861*495"/>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265_4*l_h_d*1_2_1"/>
  <p:tag name="KSO_WM_TEMPLATE_CATEGORY" val="diagram"/>
  <p:tag name="KSO_WM_TEMPLATE_INDEX" val="20231265"/>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18.45001220703125,&quot;width&quot;:860.75}"/>
  <p:tag name="KSO_WM_DIAGRAM_COLOR_MATCH_VALUE" val="{&quot;shape&quot;:{&quot;fill&quot;:{&quot;type&quot;:0},&quot;glow&quot;:{&quot;colorType&quot;:0},&quot;line&quot;:{&quot;solidLine&quot;:{&quot;brightness&quot;:0.6000000238418579,&quot;colorType&quot;:2,&quot;rgb&quot;:&quot;#999999&quot;,&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56.xml><?xml version="1.0" encoding="utf-8"?>
<p:tagLst xmlns:p="http://schemas.openxmlformats.org/presentationml/2006/main">
  <p:tag name="KSO_WM_UNIT_VALUE" val="854*490"/>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231265_4*l_h_d*1_4_1"/>
  <p:tag name="KSO_WM_TEMPLATE_CATEGORY" val="diagram"/>
  <p:tag name="KSO_WM_TEMPLATE_INDEX" val="20231265"/>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18.45001220703125,&quot;width&quot;:860.75}"/>
  <p:tag name="KSO_WM_DIAGRAM_COLOR_MATCH_VALUE" val="{&quot;shape&quot;:{&quot;fill&quot;:{&quot;type&quot;:0},&quot;glow&quot;:{&quot;colorType&quot;:0},&quot;line&quot;:{&quot;solidLine&quot;:{&quot;brightness&quot;:0.6000000238418579,&quot;colorType&quot;:2,&quot;rgb&quot;:&quot;#999999&quot;,&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57.xml><?xml version="1.0" encoding="utf-8"?>
<p:tagLst xmlns:p="http://schemas.openxmlformats.org/presentationml/2006/main">
  <p:tag name="KSO_WM_UNIT_VALUE" val="1123*634"/>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1265_4*l_h_d*1_3_1"/>
  <p:tag name="KSO_WM_TEMPLATE_CATEGORY" val="diagram"/>
  <p:tag name="KSO_WM_TEMPLATE_INDEX" val="20231265"/>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18.45001220703125,&quot;width&quot;:860.75}"/>
  <p:tag name="KSO_WM_DIAGRAM_COLOR_MATCH_VALUE" val="{&quot;shape&quot;:{&quot;fill&quot;:{&quot;type&quot;:0},&quot;glow&quot;:{&quot;colorType&quot;:0},&quot;line&quot;:{&quot;solidLine&quot;:{&quot;brightness&quot;:0.6000000238418579,&quot;colorType&quot;:2,&quot;rgb&quot;:&quot;#999999&quot;,&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58.xml><?xml version="1.0" encoding="utf-8"?>
<p:tagLst xmlns:p="http://schemas.openxmlformats.org/presentationml/2006/main">
  <p:tag name="KSO_WM_UNIT_VALUE" val="744*428"/>
  <p:tag name="KSO_WM_UNIT_HIGHLIGHT" val="0"/>
  <p:tag name="KSO_WM_UNIT_COMPATIBLE" val="0"/>
  <p:tag name="KSO_WM_UNIT_DIAGRAM_ISNUMVISUAL" val="0"/>
  <p:tag name="KSO_WM_UNIT_DIAGRAM_ISREFERUNIT" val="0"/>
  <p:tag name="KSO_WM_DIAGRAM_GROUP_CODE" val="l1-1"/>
  <p:tag name="KSO_WM_UNIT_TYPE" val="l_h_d"/>
  <p:tag name="KSO_WM_UNIT_INDEX" val="1_5_1"/>
  <p:tag name="KSO_WM_UNIT_ID" val="diagram20231265_4*l_h_d*1_5_1"/>
  <p:tag name="KSO_WM_TEMPLATE_CATEGORY" val="diagram"/>
  <p:tag name="KSO_WM_TEMPLATE_INDEX" val="20231265"/>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18.45001220703125,&quot;width&quot;:860.75}"/>
  <p:tag name="KSO_WM_DIAGRAM_COLOR_MATCH_VALUE" val="{&quot;shape&quot;:{&quot;fill&quot;:{&quot;type&quot;:0},&quot;glow&quot;:{&quot;colorType&quot;:0},&quot;line&quot;:{&quot;solidLine&quot;:{&quot;brightness&quot;:0.6000000238418579,&quot;colorType&quot;:2,&quot;rgb&quot;:&quot;#999999&quot;,&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59.xml><?xml version="1.0" encoding="utf-8"?>
<p:tagLst xmlns:p="http://schemas.openxmlformats.org/presentationml/2006/main">
  <p:tag name="KSO_WM_UNIT_VALUE" val="745*428"/>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265_4*l_h_d*1_1_1"/>
  <p:tag name="KSO_WM_TEMPLATE_CATEGORY" val="diagram"/>
  <p:tag name="KSO_WM_TEMPLATE_INDEX" val="20231265"/>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18.45001220703125,&quot;width&quot;:860.75}"/>
  <p:tag name="KSO_WM_DIAGRAM_COLOR_MATCH_VALUE" val="{&quot;shape&quot;:{&quot;fill&quot;:{&quot;type&quot;:0},&quot;glow&quot;:{&quot;colorType&quot;:0},&quot;line&quot;:{&quot;solidLine&quot;:{&quot;brightness&quot;:0.6000000238418579,&quot;colorType&quot;:2,&quot;rgb&quot;:&quot;#999999&quot;,&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3"/>
  <p:tag name="KSO_WM_UNIT_LAYERLEVEL" val="1"/>
  <p:tag name="KSO_WM_TAG_VERSION" val="3.0"/>
  <p:tag name="KSO_WM_BEAUTIFY_FLAG" val="#wm#"/>
  <p:tag name="KSO_WM_UNIT_TYPE" val="i"/>
  <p:tag name="KSO_WM_UNIT_INDEX" val="13"/>
</p:tagLst>
</file>

<file path=ppt/tags/tag160.xml><?xml version="1.0" encoding="utf-8"?>
<p:tagLst xmlns:p="http://schemas.openxmlformats.org/presentationml/2006/main">
  <p:tag name="KSO_WM_SLIDE_ID" val="diagram20231265_4"/>
  <p:tag name="KSO_WM_TEMPLATE_SUBCATEGORY" val="0"/>
  <p:tag name="KSO_WM_TEMPLATE_MASTER_TYPE" val="0"/>
  <p:tag name="KSO_WM_TEMPLATE_COLOR_TYPE" val="0"/>
  <p:tag name="KSO_WM_SLIDE_TYPE" val="text"/>
  <p:tag name="KSO_WM_SLIDE_SUBTYPE" val="diag"/>
  <p:tag name="KSO_WM_SLIDE_ITEM_CNT" val="5"/>
  <p:tag name="KSO_WM_SLIDE_INDEX" val="4"/>
  <p:tag name="KSO_WM_SLIDE_SIZE" val="781.65*318.45"/>
  <p:tag name="KSO_WM_SLIDE_POSITION" val="88.5*142.8"/>
  <p:tag name="KSO_WM_DIAGRAM_GROUP_CODE" val="l1-1"/>
  <p:tag name="KSO_WM_SLIDE_DIAGTYPE" val="l"/>
  <p:tag name="KSO_WM_TAG_VERSION" val="3.0"/>
  <p:tag name="KSO_WM_BEAUTIFY_FLAG" val="#wm#"/>
  <p:tag name="KSO_WM_TEMPLATE_CATEGORY" val="diagram"/>
  <p:tag name="KSO_WM_TEMPLATE_INDEX" val="20231265"/>
  <p:tag name="KSO_WM_SLIDE_LAYOUT" val="a_l"/>
  <p:tag name="KSO_WM_SLIDE_LAYOUT_CNT" val="1_1"/>
  <p:tag name="KSO_WM_SPECIAL_SOURCE" val="bdnull"/>
</p:tagLst>
</file>

<file path=ppt/tags/tag16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715_3*a*1"/>
  <p:tag name="KSO_WM_TEMPLATE_CATEGORY" val="diagram"/>
  <p:tag name="KSO_WM_TEMPLATE_INDEX" val="20231715"/>
  <p:tag name="KSO_WM_UNIT_LAYERLEVEL" val="1"/>
  <p:tag name="KSO_WM_TAG_VERSION" val="3.0"/>
  <p:tag name="KSO_WM_BEAUTIFY_FLAG" val="#wm#"/>
  <p:tag name="KSO_WM_DIAGRAM_GROUP_CODE" val="l1-1"/>
  <p:tag name="KSO_WM_UNIT_PRESET_TEXT" val="单击此处添加标题"/>
  <p:tag name="KSO_WM_UNIT_TEXT_TYPE" val="1"/>
</p:tagLst>
</file>

<file path=ppt/tags/tag162.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715_3*l_h_i*1_4_2"/>
  <p:tag name="KSO_WM_TEMPLATE_CATEGORY" val="diagram"/>
  <p:tag name="KSO_WM_TEMPLATE_INDEX" val="20231715"/>
  <p:tag name="KSO_WM_UNIT_LAYERLEVEL" val="1_1_1"/>
  <p:tag name="KSO_WM_TAG_VERSION" val="3.0"/>
  <p:tag name="KSO_WM_BEAUTIFY_FLAG" val="#wm#"/>
  <p:tag name="KSO_WM_UNIT_FILL_TYPE" val="1"/>
  <p:tag name="KSO_WM_UNIT_FILL_FORE_SCHEMECOLOR_INDEX" val="13"/>
  <p:tag name="KSO_WM_UNIT_FILL_FORE_SCHEMECOLOR_INDEX_BRIGHTNESS" val="0.6"/>
</p:tagLst>
</file>

<file path=ppt/tags/tag163.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715_3*l_h_i*1_3_2"/>
  <p:tag name="KSO_WM_TEMPLATE_CATEGORY" val="diagram"/>
  <p:tag name="KSO_WM_TEMPLATE_INDEX" val="20231715"/>
  <p:tag name="KSO_WM_UNIT_LAYERLEVEL" val="1_1_1"/>
  <p:tag name="KSO_WM_TAG_VERSION" val="3.0"/>
  <p:tag name="KSO_WM_BEAUTIFY_FLAG" val="#wm#"/>
  <p:tag name="KSO_WM_UNIT_FILL_TYPE" val="1"/>
  <p:tag name="KSO_WM_UNIT_FILL_FORE_SCHEMECOLOR_INDEX" val="13"/>
  <p:tag name="KSO_WM_UNIT_FILL_FORE_SCHEMECOLOR_INDEX_BRIGHTNESS" val="0.6"/>
</p:tagLst>
</file>

<file path=ppt/tags/tag164.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715_3*l_h_i*1_2_2"/>
  <p:tag name="KSO_WM_TEMPLATE_CATEGORY" val="diagram"/>
  <p:tag name="KSO_WM_TEMPLATE_INDEX" val="20231715"/>
  <p:tag name="KSO_WM_UNIT_LAYERLEVEL" val="1_1_1"/>
  <p:tag name="KSO_WM_TAG_VERSION" val="3.0"/>
  <p:tag name="KSO_WM_BEAUTIFY_FLAG" val="#wm#"/>
  <p:tag name="KSO_WM_UNIT_FILL_TYPE" val="1"/>
  <p:tag name="KSO_WM_UNIT_FILL_FORE_SCHEMECOLOR_INDEX" val="13"/>
  <p:tag name="KSO_WM_UNIT_FILL_FORE_SCHEMECOLOR_INDEX_BRIGHTNESS" val="0.6"/>
</p:tagLst>
</file>

<file path=ppt/tags/tag165.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VALUE" val="346*549"/>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715_3*l_h_d*1_2_1"/>
  <p:tag name="KSO_WM_TEMPLATE_CATEGORY" val="diagram"/>
  <p:tag name="KSO_WM_TEMPLATE_INDEX" val="20231715"/>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LINE_FORE_SCHEMECOLOR_INDEX" val="13"/>
</p:tagLst>
</file>

<file path=ppt/tags/tag166.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VALUE" val="346*549"/>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1715_3*l_h_d*1_3_1"/>
  <p:tag name="KSO_WM_TEMPLATE_CATEGORY" val="diagram"/>
  <p:tag name="KSO_WM_TEMPLATE_INDEX" val="20231715"/>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LINE_FORE_SCHEMECOLOR_INDEX" val="13"/>
</p:tagLst>
</file>

<file path=ppt/tags/tag167.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VALUE" val="346*549"/>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231715_3*l_h_d*1_4_1"/>
  <p:tag name="KSO_WM_TEMPLATE_CATEGORY" val="diagram"/>
  <p:tag name="KSO_WM_TEMPLATE_INDEX" val="20231715"/>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LINE_FORE_SCHEMECOLOR_INDEX" val="13"/>
</p:tagLst>
</file>

<file path=ppt/tags/tag168.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715_3*l_h_i*1_1_2"/>
  <p:tag name="KSO_WM_TEMPLATE_CATEGORY" val="diagram"/>
  <p:tag name="KSO_WM_TEMPLATE_INDEX" val="20231715"/>
  <p:tag name="KSO_WM_UNIT_LAYERLEVEL" val="1_1_1"/>
  <p:tag name="KSO_WM_TAG_VERSION" val="3.0"/>
  <p:tag name="KSO_WM_BEAUTIFY_FLAG" val="#wm#"/>
  <p:tag name="KSO_WM_UNIT_FILL_TYPE" val="1"/>
  <p:tag name="KSO_WM_UNIT_FILL_FORE_SCHEMECOLOR_INDEX" val="13"/>
  <p:tag name="KSO_WM_UNIT_FILL_FORE_SCHEMECOLOR_INDEX_BRIGHTNESS" val="0.6"/>
</p:tagLst>
</file>

<file path=ppt/tags/tag169.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VALUE" val="346*549"/>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715_3*l_h_d*1_1_1"/>
  <p:tag name="KSO_WM_TEMPLATE_CATEGORY" val="diagram"/>
  <p:tag name="KSO_WM_TEMPLATE_INDEX" val="20231715"/>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LINE_FORE_SCHEMECOLOR_INDEX" val="13"/>
</p:tagLst>
</file>

<file path=ppt/tags/tag17.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70.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715_3*l_h_f*1_1_1"/>
  <p:tag name="KSO_WM_TEMPLATE_CATEGORY" val="diagram"/>
  <p:tag name="KSO_WM_TEMPLATE_INDEX" val="20231715"/>
  <p:tag name="KSO_WM_UNIT_LAYERLEVEL" val="1_1_1"/>
  <p:tag name="KSO_WM_TAG_VERSION" val="3.0"/>
  <p:tag name="KSO_WM_BEAUTIFY_FLAG" val="#wm#"/>
  <p:tag name="KSO_WM_UNIT_PRESET_TEXT" val="单击此处输入你的项正文，文字是您思想的提炼。"/>
  <p:tag name="KSO_WM_UNIT_TEXT_FILL_FORE_SCHEMECOLOR_INDEX" val="1"/>
  <p:tag name="KSO_WM_UNIT_TEXT_FILL_TYPE" val="1"/>
  <p:tag name="KSO_WM_UNIT_TEXT_TYPE" val="1"/>
</p:tagLst>
</file>

<file path=ppt/tags/tag171.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715_3*l_h_a*1_1_1"/>
  <p:tag name="KSO_WM_TEMPLATE_CATEGORY" val="diagram"/>
  <p:tag name="KSO_WM_TEMPLATE_INDEX" val="20231715"/>
  <p:tag name="KSO_WM_UNIT_LAYERLEVEL" val="1_1_1"/>
  <p:tag name="KSO_WM_TAG_VERSION" val="3.0"/>
  <p:tag name="KSO_WM_BEAUTIFY_FLAG" val="#wm#"/>
  <p:tag name="KSO_WM_UNIT_PRESET_TEXT" val="添加标题"/>
  <p:tag name="KSO_WM_UNIT_TEXT_FILL_FORE_SCHEMECOLOR_INDEX" val="3"/>
  <p:tag name="KSO_WM_UNIT_TEXT_FILL_TYPE" val="3"/>
  <p:tag name="KSO_WM_UNIT_TEXT_TYPE" val="1"/>
</p:tagLst>
</file>

<file path=ppt/tags/tag172.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715_3*l_h_i*1_1_1"/>
  <p:tag name="KSO_WM_TEMPLATE_CATEGORY" val="diagram"/>
  <p:tag name="KSO_WM_TEMPLATE_INDEX" val="20231715"/>
  <p:tag name="KSO_WM_UNIT_LAYERLEVEL" val="1_1_1"/>
  <p:tag name="KSO_WM_TAG_VERSION" val="3.0"/>
  <p:tag name="KSO_WM_BEAUTIFY_FLAG" val="#wm#"/>
  <p:tag name="KSO_WM_UNIT_FILL_TYPE" val="3"/>
</p:tagLst>
</file>

<file path=ppt/tags/tag173.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715_3*l_h_i*1_2_1"/>
  <p:tag name="KSO_WM_TEMPLATE_CATEGORY" val="diagram"/>
  <p:tag name="KSO_WM_TEMPLATE_INDEX" val="20231715"/>
  <p:tag name="KSO_WM_UNIT_LAYERLEVEL" val="1_1_1"/>
  <p:tag name="KSO_WM_TAG_VERSION" val="3.0"/>
  <p:tag name="KSO_WM_BEAUTIFY_FLAG" val="#wm#"/>
  <p:tag name="KSO_WM_UNIT_FILL_TYPE" val="3"/>
</p:tagLst>
</file>

<file path=ppt/tags/tag174.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715_3*l_h_i*1_3_1"/>
  <p:tag name="KSO_WM_TEMPLATE_CATEGORY" val="diagram"/>
  <p:tag name="KSO_WM_TEMPLATE_INDEX" val="20231715"/>
  <p:tag name="KSO_WM_UNIT_LAYERLEVEL" val="1_1_1"/>
  <p:tag name="KSO_WM_TAG_VERSION" val="3.0"/>
  <p:tag name="KSO_WM_BEAUTIFY_FLAG" val="#wm#"/>
  <p:tag name="KSO_WM_UNIT_FILL_TYPE" val="3"/>
</p:tagLst>
</file>

<file path=ppt/tags/tag175.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715_3*l_h_i*1_4_1"/>
  <p:tag name="KSO_WM_TEMPLATE_CATEGORY" val="diagram"/>
  <p:tag name="KSO_WM_TEMPLATE_INDEX" val="20231715"/>
  <p:tag name="KSO_WM_UNIT_LAYERLEVEL" val="1_1_1"/>
  <p:tag name="KSO_WM_TAG_VERSION" val="3.0"/>
  <p:tag name="KSO_WM_BEAUTIFY_FLAG" val="#wm#"/>
  <p:tag name="KSO_WM_UNIT_FILL_TYPE" val="3"/>
</p:tagLst>
</file>

<file path=ppt/tags/tag176.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715_3*l_h_f*1_2_1"/>
  <p:tag name="KSO_WM_TEMPLATE_CATEGORY" val="diagram"/>
  <p:tag name="KSO_WM_TEMPLATE_INDEX" val="20231715"/>
  <p:tag name="KSO_WM_UNIT_LAYERLEVEL" val="1_1_1"/>
  <p:tag name="KSO_WM_TAG_VERSION" val="3.0"/>
  <p:tag name="KSO_WM_BEAUTIFY_FLAG" val="#wm#"/>
  <p:tag name="KSO_WM_UNIT_PRESET_TEXT" val="单击此处输入你的项正文，文字是您思想的提炼。"/>
  <p:tag name="KSO_WM_UNIT_TEXT_FILL_FORE_SCHEMECOLOR_INDEX" val="1"/>
  <p:tag name="KSO_WM_UNIT_TEXT_FILL_TYPE" val="1"/>
  <p:tag name="KSO_WM_UNIT_TEXT_TYPE" val="1"/>
</p:tagLst>
</file>

<file path=ppt/tags/tag177.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715_3*l_h_a*1_2_1"/>
  <p:tag name="KSO_WM_TEMPLATE_CATEGORY" val="diagram"/>
  <p:tag name="KSO_WM_TEMPLATE_INDEX" val="20231715"/>
  <p:tag name="KSO_WM_UNIT_LAYERLEVEL" val="1_1_1"/>
  <p:tag name="KSO_WM_TAG_VERSION" val="3.0"/>
  <p:tag name="KSO_WM_BEAUTIFY_FLAG" val="#wm#"/>
  <p:tag name="KSO_WM_UNIT_PRESET_TEXT" val="添加标题"/>
  <p:tag name="KSO_WM_UNIT_TEXT_FILL_FORE_SCHEMECOLOR_INDEX" val="3"/>
  <p:tag name="KSO_WM_UNIT_TEXT_FILL_TYPE" val="3"/>
  <p:tag name="KSO_WM_UNIT_TEXT_TYPE" val="1"/>
</p:tagLst>
</file>

<file path=ppt/tags/tag178.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715_3*l_h_f*1_3_1"/>
  <p:tag name="KSO_WM_TEMPLATE_CATEGORY" val="diagram"/>
  <p:tag name="KSO_WM_TEMPLATE_INDEX" val="20231715"/>
  <p:tag name="KSO_WM_UNIT_LAYERLEVEL" val="1_1_1"/>
  <p:tag name="KSO_WM_TAG_VERSION" val="3.0"/>
  <p:tag name="KSO_WM_BEAUTIFY_FLAG" val="#wm#"/>
  <p:tag name="KSO_WM_UNIT_PRESET_TEXT" val="单击此处输入你的项正文，文字是您思想的提炼。"/>
  <p:tag name="KSO_WM_UNIT_TEXT_FILL_FORE_SCHEMECOLOR_INDEX" val="1"/>
  <p:tag name="KSO_WM_UNIT_TEXT_FILL_TYPE" val="1"/>
  <p:tag name="KSO_WM_UNIT_TEXT_TYPE" val="1"/>
</p:tagLst>
</file>

<file path=ppt/tags/tag179.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715_3*l_h_a*1_3_1"/>
  <p:tag name="KSO_WM_TEMPLATE_CATEGORY" val="diagram"/>
  <p:tag name="KSO_WM_TEMPLATE_INDEX" val="20231715"/>
  <p:tag name="KSO_WM_UNIT_LAYERLEVEL" val="1_1_1"/>
  <p:tag name="KSO_WM_TAG_VERSION" val="3.0"/>
  <p:tag name="KSO_WM_BEAUTIFY_FLAG" val="#wm#"/>
  <p:tag name="KSO_WM_UNIT_PRESET_TEXT" val="添加标题"/>
  <p:tag name="KSO_WM_UNIT_TEXT_FILL_FORE_SCHEMECOLOR_INDEX" val="3"/>
  <p:tag name="KSO_WM_UNIT_TEXT_FILL_TYPE" val="3"/>
  <p:tag name="KSO_WM_UNIT_TEXT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0.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715_3*l_h_f*1_4_1"/>
  <p:tag name="KSO_WM_TEMPLATE_CATEGORY" val="diagram"/>
  <p:tag name="KSO_WM_TEMPLATE_INDEX" val="20231715"/>
  <p:tag name="KSO_WM_UNIT_LAYERLEVEL" val="1_1_1"/>
  <p:tag name="KSO_WM_TAG_VERSION" val="3.0"/>
  <p:tag name="KSO_WM_BEAUTIFY_FLAG" val="#wm#"/>
  <p:tag name="KSO_WM_UNIT_PRESET_TEXT" val="单击此处输入你的项正文，文字是您思想的提炼。"/>
  <p:tag name="KSO_WM_UNIT_TEXT_FILL_FORE_SCHEMECOLOR_INDEX" val="1"/>
  <p:tag name="KSO_WM_UNIT_TEXT_FILL_TYPE" val="1"/>
  <p:tag name="KSO_WM_UNIT_TEXT_TYPE" val="1"/>
</p:tagLst>
</file>

<file path=ppt/tags/tag181.xml><?xml version="1.0" encoding="utf-8"?>
<p:tagLst xmlns:p="http://schemas.openxmlformats.org/presentationml/2006/main">
  <p:tag name="KSO_WM_DIAGRAM_MAX_ITEMCNT" val="6"/>
  <p:tag name="KSO_WM_DIAGRAM_MIN_ITEMCNT" val="2"/>
  <p:tag name="KSO_WM_DIAGRAM_VIRTUALLY_FRAME" val="{&quot;height&quot;:283.5145568847656,&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30000001192092896,&quot;colorType&quot;:1,&quot;foreColorIndex&quot;:5,&quot;pos&quot;:0,&quot;transparency&quot;:0},{&quot;brightness&quot;:0,&quot;colorType&quot;:1,&quot;foreColorIndex&quot;:5,&quot;pos&quot;:0.5299999713897705,&quot;transparency&quot;:0}],&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1715_3*l_h_a*1_4_1"/>
  <p:tag name="KSO_WM_TEMPLATE_CATEGORY" val="diagram"/>
  <p:tag name="KSO_WM_TEMPLATE_INDEX" val="20231715"/>
  <p:tag name="KSO_WM_UNIT_LAYERLEVEL" val="1_1_1"/>
  <p:tag name="KSO_WM_TAG_VERSION" val="3.0"/>
  <p:tag name="KSO_WM_BEAUTIFY_FLAG" val="#wm#"/>
  <p:tag name="KSO_WM_UNIT_PRESET_TEXT" val="添加标题"/>
  <p:tag name="KSO_WM_UNIT_TEXT_FILL_FORE_SCHEMECOLOR_INDEX" val="3"/>
  <p:tag name="KSO_WM_UNIT_TEXT_FILL_TYPE" val="3"/>
  <p:tag name="KSO_WM_UNIT_TEXT_TYPE" val="1"/>
</p:tagLst>
</file>

<file path=ppt/tags/tag182.xml><?xml version="1.0" encoding="utf-8"?>
<p:tagLst xmlns:p="http://schemas.openxmlformats.org/presentationml/2006/main">
  <p:tag name="KSO_WM_SLIDE_ID" val="diagram20231715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1715"/>
  <p:tag name="KSO_WM_SLIDE_TYPE" val="text"/>
  <p:tag name="KSO_WM_SLIDE_SUBTYPE" val="diag"/>
  <p:tag name="KSO_WM_SLIDE_SIZE" val="710.75*283.465"/>
  <p:tag name="KSO_WM_SLIDE_POSITION" val="125.35*159.2"/>
  <p:tag name="KSO_WM_SLIDE_LAYOUT" val="a_l"/>
  <p:tag name="KSO_WM_SLIDE_LAYOUT_CNT" val="1_1"/>
  <p:tag name="KSO_WM_SPECIAL_SOURCE" val="bdnull"/>
  <p:tag name="KSO_WM_DIAGRAM_GROUP_CODE" val="l1-1"/>
  <p:tag name="KSO_WM_SLIDE_DIAGTYPE" val="l"/>
</p:tagLst>
</file>

<file path=ppt/tags/tag18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PRESET_TEXT" val="单击此处添加标题"/>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4_1*i*3"/>
  <p:tag name="KSO_WM_TEMPLATE_CATEGORY" val="custom"/>
  <p:tag name="KSO_WM_TEMPLATE_INDEX" val="20233374"/>
  <p:tag name="KSO_WM_UNIT_LAYERLEVEL" val="1"/>
  <p:tag name="KSO_WM_TAG_VERSION" val="3.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4_1*i*4"/>
  <p:tag name="KSO_WM_TEMPLATE_CATEGORY" val="custom"/>
  <p:tag name="KSO_WM_TEMPLATE_INDEX" val="20233374"/>
  <p:tag name="KSO_WM_UNIT_LAYERLEVEL" val="1"/>
  <p:tag name="KSO_WM_TAG_VERSION" val="3.0"/>
  <p:tag name="KSO_WM_BEAUTIFY_FLAG" val="#wm#"/>
</p:tagLst>
</file>

<file path=ppt/tags/tag18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4_1*f*1"/>
  <p:tag name="KSO_WM_TEMPLATE_CATEGORY" val="custom"/>
  <p:tag name="KSO_WM_TEMPLATE_INDEX" val="20233374"/>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10;"/>
</p:tagLst>
</file>

<file path=ppt/tags/tag189.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3374"/>
  <p:tag name="KSO_WM_SLIDE_LAYOUT" val="a_f"/>
  <p:tag name="KSO_WM_SLIDE_LAYOUT_CNT" val="1_1"/>
  <p:tag name="KSO_WM_SLIDE_TYPE" val="text"/>
  <p:tag name="KSO_WM_SLIDE_SUBTYPE" val="pureTxt"/>
  <p:tag name="KSO_WM_SLIDE_SIZE" val="886*445"/>
  <p:tag name="KSO_WM_SLIDE_POSITION" val="37*28"/>
  <p:tag name="KSO_WM_TEMPLATE_MASTER_TYPE" val="0"/>
  <p:tag name="KSO_WM_TEMPLATE_COLOR_TYPE" val="0"/>
  <p:tag name="KSO_WM_SPECIAL_SOURCE" val="bdnul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a*1"/>
  <p:tag name="KSO_WM_TEMPLATE_CATEGORY" val="diagram"/>
  <p:tag name="KSO_WM_TEMPLATE_INDEX" val="20231731"/>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30"/>
  <p:tag name="KSO_WM_UNIT_PRESET_TEXT" val="单击此处添加标题"/>
  <p:tag name="KSO_WM_UNIT_TEXT_TYPE"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2"/>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2199999988079071,&quot;colorType&quot;:1,&quot;foreColorIndex&quot;:5,&quot;pos&quot;:0.009999999776482582,&quot;transparency&quot;:0},{&quot;brightness&quot;:-0.09000000357627869,&quot;colorType&quot;:1,&quot;foreColorIndex&quot;:5,&quot;pos&quot;:0.77999997138977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3"/>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4000000059604645,&quot;colorType&quot;:1,&quot;foreColorIndex&quot;:5,&quot;pos&quot;:0.189999997615814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4"/>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4"/>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5,&quot;colorType&quot;:1,&quot;foreColorIndex&quot;:5,&quot;pos&quot;:0,&quot;transparency&quot;:0},{&quot;brightness&quot;:0.1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5"/>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25,&quot;colorType&quot;:1,&quot;foreColorIndex&quot;:5,&quot;pos&quot;:0.36000001430511475,&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6"/>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6"/>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4000000059604645,&quot;colorType&quot;:1,&quot;foreColorIndex&quot;:5,&quot;pos&quot;:0.00999999977648258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7"/>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7"/>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25,&quot;colorType&quot;:1,&quot;foreColorIndex&quot;:5,&quot;pos&quot;:0.2800000011920929,&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8"/>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8"/>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44999998807907104,&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9"/>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9"/>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6399999856948853,&quot;colorType&quot;:1,&quot;foreColorIndex&quot;:5,&quot;pos&quot;:0,&quot;transparency&quot;:0},{&quot;brightness&quot;:0.23000000417232513,&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6"/>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0"/>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0"/>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2"/>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gradient&quot;:[{&quot;brightness&quot;:0.4000000059604645,&quot;colorType&quot;:1,&quot;foreColorIndex&quot;:5,&quot;pos&quot;:0.009999999776482582,&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3"/>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4"/>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4"/>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800000011920929,&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5"/>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0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31_4*l_h_f*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TEXT_TYPE" val="1"/>
</p:tagLst>
</file>

<file path=ppt/tags/tag20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4*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TEXT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5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5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1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731_4*l_h_f*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TEXT_TYPE" val="1"/>
</p:tagLst>
</file>

<file path=ppt/tags/tag21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731_4*l_h_a*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TEXT_TYPE"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5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2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2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31_4*l_h_f*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TEXT_TYPE" val="1"/>
</p:tagLst>
</file>

<file path=ppt/tags/tag2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31_4*l_h_a*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TEXT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2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4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4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731_4*l_h_f*1_4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TEXT_TYPE" val="1"/>
</p:tagLst>
</file>

<file path=ppt/tags/tag2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731_4*l_h_a*1_4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TEXT_TYPE"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4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4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3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3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2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31_4*l_h_f*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TEXT_TYPE" val="1"/>
</p:tagLst>
</file>

<file path=ppt/tags/tag22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31_4*l_h_a*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TEXT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3"/>
  <p:tag name="KSO_WM_UNIT_LAYERLEVEL" val="1"/>
  <p:tag name="KSO_WM_TAG_VERSION" val="3.0"/>
  <p:tag name="KSO_WM_BEAUTIFY_FLAG" val="#wm#"/>
  <p:tag name="KSO_WM_UNIT_TYPE" val="i"/>
  <p:tag name="KSO_WM_UNIT_INDEX" val="13"/>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3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width&quot;:797.068969726562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231.xml><?xml version="1.0" encoding="utf-8"?>
<p:tagLst xmlns:p="http://schemas.openxmlformats.org/presentationml/2006/main">
  <p:tag name="KSO_WM_SLIDE_ID" val="diagram20231731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diagram"/>
  <p:tag name="KSO_WM_TEMPLATE_INDEX" val="20231731"/>
  <p:tag name="KSO_WM_SLIDE_TYPE" val="text"/>
  <p:tag name="KSO_WM_SLIDE_SUBTYPE" val="diag"/>
  <p:tag name="KSO_WM_SLIDE_SIZE" val="797.069*283.774"/>
  <p:tag name="KSO_WM_SLIDE_POSITION" val="81.4655*192.345"/>
  <p:tag name="KSO_WM_SLIDE_LAYOUT" val="a_l"/>
  <p:tag name="KSO_WM_SLIDE_LAYOUT_CNT" val="1_1"/>
  <p:tag name="KSO_WM_SPECIAL_SOURCE" val="bdnull"/>
  <p:tag name="KSO_WM_DIAGRAM_GROUP_CODE" val="l1-1"/>
  <p:tag name="KSO_WM_SLIDE_DIAGTYPE" val="l"/>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180_1*i*1"/>
  <p:tag name="KSO_WM_TEMPLATE_CATEGORY" val="custom"/>
  <p:tag name="KSO_WM_TEMPLATE_INDEX" val="20231180"/>
  <p:tag name="KSO_WM_UNIT_LAYERLEVEL" val="1"/>
  <p:tag name="KSO_WM_TAG_VERSION" val="3.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180_1*i*2"/>
  <p:tag name="KSO_WM_TEMPLATE_CATEGORY" val="custom"/>
  <p:tag name="KSO_WM_TEMPLATE_INDEX" val="20231180"/>
  <p:tag name="KSO_WM_UNIT_LAYERLEVEL" val="1"/>
  <p:tag name="KSO_WM_TAG_VERSION" val="3.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1180_1*i*3"/>
  <p:tag name="KSO_WM_TEMPLATE_CATEGORY" val="custom"/>
  <p:tag name="KSO_WM_TEMPLATE_INDEX" val="20231180"/>
  <p:tag name="KSO_WM_UNIT_LAYERLEVEL" val="1"/>
  <p:tag name="KSO_WM_TAG_VERSION" val="3.0"/>
  <p:tag name="KSO_WM_BEAUTIFY_FLAG" val="#wm#"/>
</p:tagLst>
</file>

<file path=ppt/tags/tag23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180_1*a*1"/>
  <p:tag name="KSO_WM_TEMPLATE_CATEGORY" val="custom"/>
  <p:tag name="KSO_WM_TEMPLATE_INDEX" val="20231180"/>
  <p:tag name="KSO_WM_UNIT_LAYERLEVEL" val="1"/>
  <p:tag name="KSO_WM_TAG_VERSION" val="3.0"/>
  <p:tag name="KSO_WM_BEAUTIFY_FLAG" val="#wm#"/>
  <p:tag name="KSO_WM_UNIT_PRESET_TEXT" val="单击此处添加标题"/>
</p:tagLst>
</file>

<file path=ppt/tags/tag236.xml><?xml version="1.0" encoding="utf-8"?>
<p:tagLst xmlns:p="http://schemas.openxmlformats.org/presentationml/2006/main">
  <p:tag name="KSO_WM_UNIT_VALUE" val="658*2819"/>
  <p:tag name="KSO_WM_UNIT_HIGHLIGHT" val="0"/>
  <p:tag name="KSO_WM_UNIT_COMPATIBLE" val="0"/>
  <p:tag name="KSO_WM_UNIT_DIAGRAM_ISNUMVISUAL" val="0"/>
  <p:tag name="KSO_WM_UNIT_DIAGRAM_ISREFERUNIT" val="0"/>
  <p:tag name="KSO_WM_UNIT_TYPE" val="d"/>
  <p:tag name="KSO_WM_UNIT_INDEX" val="1"/>
  <p:tag name="KSO_WM_UNIT_ID" val="custom20231180_1*d*1"/>
  <p:tag name="KSO_WM_TEMPLATE_CATEGORY" val="custom"/>
  <p:tag name="KSO_WM_TEMPLATE_INDEX" val="20231180"/>
  <p:tag name="KSO_WM_UNIT_LAYERLEVEL" val="1"/>
  <p:tag name="KSO_WM_TAG_VERSION" val="3.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31180_1*h_i*1_1"/>
  <p:tag name="KSO_WM_TEMPLATE_CATEGORY" val="custom"/>
  <p:tag name="KSO_WM_TEMPLATE_INDEX" val="20231180"/>
  <p:tag name="KSO_WM_UNIT_LAYERLEVEL" val="1_1"/>
  <p:tag name="KSO_WM_TAG_VERSION" val="3.0"/>
  <p:tag name="KSO_WM_BEAUTIFY_FLAG" val="#wm#"/>
</p:tagLst>
</file>

<file path=ppt/tags/tag23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180_1*h_a*1_1"/>
  <p:tag name="KSO_WM_TEMPLATE_CATEGORY" val="custom"/>
  <p:tag name="KSO_WM_TEMPLATE_INDEX" val="20231180"/>
  <p:tag name="KSO_WM_UNIT_LAYERLEVEL" val="1_1"/>
  <p:tag name="KSO_WM_TAG_VERSION" val="3.0"/>
  <p:tag name="KSO_WM_BEAUTIFY_FLAG" val="#wm#"/>
  <p:tag name="KSO_WM_DIAGRAM_VERSION" val="3"/>
  <p:tag name="KSO_WM_DIAGRAM_COLOR_TRICK" val="1"/>
  <p:tag name="KSO_WM_DIAGRAM_COLOR_TEXT_CAN_REMOVE" val="n"/>
  <p:tag name="KSO_WM_UNIT_PRESET_TEXT" val="单击此处添加标题"/>
</p:tagLst>
</file>

<file path=ppt/tags/tag23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180_1*h_f*1_1"/>
  <p:tag name="KSO_WM_TEMPLATE_CATEGORY" val="custom"/>
  <p:tag name="KSO_WM_TEMPLATE_INDEX" val="20231180"/>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文本具体内容，简明扼要地阐述您的观点根据需要可酌情增减文字"/>
</p:tagLst>
</file>

<file path=ppt/tags/tag24.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240.xml><?xml version="1.0" encoding="utf-8"?>
<p:tagLst xmlns:p="http://schemas.openxmlformats.org/presentationml/2006/main">
  <p:tag name="TABLE_ENDDRAG_ORIGIN_RECT" val="855*121"/>
  <p:tag name="TABLE_ENDDRAG_RECT" val="56*376*855*121"/>
  <p:tag name="KSO_WM_UNIT_VALUE" val="464*3016"/>
  <p:tag name="KSO_WM_UNIT_HIGHLIGHT" val="0"/>
  <p:tag name="KSO_WM_UNIT_COMPATIBLE" val="0"/>
  <p:tag name="KSO_WM_UNIT_DIAGRAM_ISNUMVISUAL" val="0"/>
  <p:tag name="KSO_WM_UNIT_DIAGRAM_ISREFERUNIT" val="0"/>
  <p:tag name="KSO_WM_UNIT_TYPE" val="β"/>
  <p:tag name="KSO_WM_UNIT_INDEX" val="1"/>
  <p:tag name="KSO_WM_UNIT_ID" val="custom20231180_1*β*1"/>
  <p:tag name="KSO_WM_TEMPLATE_CATEGORY" val="custom"/>
  <p:tag name="KSO_WM_TEMPLATE_INDEX" val="20231180"/>
  <p:tag name="KSO_WM_UNIT_LAYERLEVEL" val="1"/>
  <p:tag name="KSO_WM_TAG_VERSION" val="3.0"/>
  <p:tag name="KSO_WM_BEAUTIFY_FLAG" val="#wm#"/>
</p:tagLst>
</file>

<file path=ppt/tags/tag241.xml><?xml version="1.0" encoding="utf-8"?>
<p:tagLst xmlns:p="http://schemas.openxmlformats.org/presentationml/2006/main">
  <p:tag name="KSO_WM_SLIDE_ID" val="custom20231180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180"/>
  <p:tag name="KSO_WM_SLIDE_TYPE" val="text"/>
  <p:tag name="KSO_WM_SLIDE_SUBTYPE" val="picTxt"/>
  <p:tag name="KSO_WM_SLIDE_SIZE" val="416.6*112.45"/>
  <p:tag name="KSO_WM_SLIDE_POSITION" val="495*233.8"/>
  <p:tag name="KSO_WM_SLIDE_LAYOUT" val="a_d_β_h"/>
  <p:tag name="KSO_WM_SLIDE_LAYOUT_CNT" val="1_1_1_1"/>
  <p:tag name="KSO_WM_SPECIAL_SOURCE" val="bdnull"/>
</p:tagLst>
</file>

<file path=ppt/tags/tag24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181_1*a*1"/>
  <p:tag name="KSO_WM_TEMPLATE_CATEGORY" val="custom"/>
  <p:tag name="KSO_WM_TEMPLATE_INDEX" val="20231181"/>
  <p:tag name="KSO_WM_UNIT_LAYERLEVEL" val="1"/>
  <p:tag name="KSO_WM_TAG_VERSION" val="3.0"/>
  <p:tag name="KSO_WM_BEAUTIFY_FLAG" val="#wm#"/>
  <p:tag name="KSO_WM_UNIT_PRESET_TEXT" val="单击此处添加标题"/>
</p:tagLst>
</file>

<file path=ppt/tags/tag243.xml><?xml version="1.0" encoding="utf-8"?>
<p:tagLst xmlns:p="http://schemas.openxmlformats.org/presentationml/2006/main">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13"/>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custom20231181_1*i*1"/>
  <p:tag name="KSO_WM_TEMPLATE_CATEGORY" val="custom"/>
  <p:tag name="KSO_WM_TEMPLATE_INDEX" val="20231181"/>
  <p:tag name="KSO_WM_UNIT_LAYERLEVEL" val="1"/>
  <p:tag name="KSO_WM_TAG_VERSION" val="3.0"/>
</p:tagLst>
</file>

<file path=ppt/tags/tag244.xml><?xml version="1.0" encoding="utf-8"?>
<p:tagLst xmlns:p="http://schemas.openxmlformats.org/presentationml/2006/main">
  <p:tag name="KSO_WM_BEAUTIFY_FLAG" val="#wm#"/>
  <p:tag name="KSO_WM_UNIT_CHART_MATCH_MAX_SERIES_COUNT" val="0"/>
  <p:tag name="KSO_WM_UNIT_CHART_MATCH_MIN_SERIES_COUNT" val="0"/>
  <p:tag name="KSO_WM_UNIT_HIGHLIGHT" val="0"/>
  <p:tag name="KSO_WM_UNIT_COMPATIBLE" val="0"/>
  <p:tag name="KSO_WM_UNIT_DIAGRAM_ISNUMVISUAL" val="0"/>
  <p:tag name="KSO_WM_UNIT_DIAGRAM_ISREFERUNIT" val="0"/>
  <p:tag name="KSO_WM_UNIT_TYPE" val="α"/>
  <p:tag name="KSO_WM_UNIT_INDEX" val="1"/>
  <p:tag name="KSO_WM_UNIT_ID" val="custom20231181_1*α*1"/>
  <p:tag name="KSO_WM_TEMPLATE_CATEGORY" val="custom"/>
  <p:tag name="KSO_WM_TEMPLATE_INDEX" val="20231181"/>
  <p:tag name="KSO_WM_UNIT_LAYERLEVEL" val="1"/>
  <p:tag name="KSO_WM_TAG_VERSION" val="3.0"/>
</p:tagLst>
</file>

<file path=ppt/tags/tag24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181_1*h_f*1_1"/>
  <p:tag name="KSO_WM_TEMPLATE_CATEGORY" val="custom"/>
  <p:tag name="KSO_WM_TEMPLATE_INDEX" val="20231181"/>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项正文，文字是您思想的提炼，请尽量言简意赅的阐述观点，单击此处输入你的项正文，文字是您思想的提炼请尽量言简意赅的阐述观点，单击此处输入你的项正文，文字是您思想的提炼"/>
</p:tagLst>
</file>

<file path=ppt/tags/tag24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181_1*h_a*1_1"/>
  <p:tag name="KSO_WM_TEMPLATE_CATEGORY" val="custom"/>
  <p:tag name="KSO_WM_TEMPLATE_INDEX" val="20231181"/>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添加项标题"/>
</p:tagLst>
</file>

<file path=ppt/tags/tag2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h_i"/>
  <p:tag name="KSO_WM_UNIT_INDEX" val="1_1"/>
  <p:tag name="KSO_WM_UNIT_ID" val="custom20231181_1*h_i*1_1"/>
  <p:tag name="KSO_WM_TEMPLATE_CATEGORY" val="custom"/>
  <p:tag name="KSO_WM_TEMPLATE_INDEX" val="20231181"/>
  <p:tag name="KSO_WM_UNIT_LAYERLEVEL" val="1_1"/>
  <p:tag name="KSO_WM_TAG_VERSION" val="3.0"/>
</p:tagLst>
</file>

<file path=ppt/tags/tag248.xml><?xml version="1.0" encoding="utf-8"?>
<p:tagLst xmlns:p="http://schemas.openxmlformats.org/presentationml/2006/main">
  <p:tag name="KSO_WM_SLIDE_ID" val="custom20231181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181"/>
  <p:tag name="KSO_WM_SLIDE_TYPE" val="text"/>
  <p:tag name="KSO_WM_SLIDE_SUBTYPE" val="picTxt"/>
  <p:tag name="KSO_WM_SLIDE_SIZE" val="796.1*85.9"/>
  <p:tag name="KSO_WM_SLIDE_POSITION" val="59.35*417.05"/>
  <p:tag name="KSO_WM_SLIDE_LAYOUT" val="a_α_h"/>
  <p:tag name="KSO_WM_SLIDE_LAYOUT_CNT" val="1_1_1"/>
  <p:tag name="KSO_WM_SPECIAL_SOURCE" val="bdnull"/>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235_1*i*1"/>
  <p:tag name="KSO_WM_TEMPLATE_CATEGORY" val="custom"/>
  <p:tag name="KSO_WM_TEMPLATE_INDEX" val="20231235"/>
  <p:tag name="KSO_WM_UNIT_LAYERLEVEL" val="1"/>
  <p:tag name="KSO_WM_TAG_VERSION" val="3.0"/>
  <p:tag name="KSO_WM_BEAUTIFY_FLAG" val="#wm#"/>
</p:tagLst>
</file>

<file path=ppt/tags/tag25.xml><?xml version="1.0" encoding="utf-8"?>
<p:tagLst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25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VALUE" val="11"/>
  <p:tag name="KSO_WM_UNIT_PRESET_TEXT" val="单击此处添加标题"/>
</p:tagLst>
</file>

<file path=ppt/tags/tag251.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252.xml><?xml version="1.0" encoding="utf-8"?>
<p:tagLst xmlns:p="http://schemas.openxmlformats.org/presentationml/2006/main">
  <p:tag name="KSO_WM_UNIT_VALUE" val="1264*1381"/>
  <p:tag name="KSO_WM_UNIT_HIGHLIGHT" val="0"/>
  <p:tag name="KSO_WM_UNIT_COMPATIBLE" val="0"/>
  <p:tag name="KSO_WM_UNIT_DIAGRAM_ISNUMVISUAL" val="0"/>
  <p:tag name="KSO_WM_UNIT_DIAGRAM_ISREFERUNIT" val="0"/>
  <p:tag name="KSO_WM_UNIT_TYPE" val="d"/>
  <p:tag name="KSO_WM_UNIT_INDEX" val="1"/>
  <p:tag name="KSO_WM_UNIT_ID" val="custom20231235_1*d*1"/>
  <p:tag name="KSO_WM_TEMPLATE_CATEGORY" val="custom"/>
  <p:tag name="KSO_WM_TEMPLATE_INDEX" val="20231235"/>
  <p:tag name="KSO_WM_UNIT_LAYERLEVEL" val="1"/>
  <p:tag name="KSO_WM_TAG_VERSION" val="3.0"/>
  <p:tag name="KSO_WM_BEAUTIFY_FLAG" val="#wm#"/>
</p:tagLst>
</file>

<file path=ppt/tags/tag25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235_1*f*1"/>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25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custom20231235_1*f*2"/>
  <p:tag name="KSO_WM_TEMPLATE_CATEGORY" val="custom"/>
  <p:tag name="KSO_WM_TEMPLATE_INDEX" val="2023123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单击此处输入你的正文"/>
</p:tagLst>
</file>

<file path=ppt/tags/tag255.xml><?xml version="1.0" encoding="utf-8"?>
<p:tagLst xmlns:p="http://schemas.openxmlformats.org/presentationml/2006/main">
  <p:tag name="KSO_WM_BEAUTIFY_FLAG" val="#wm#"/>
  <p:tag name="KSO_WM_TEMPLATE_CATEGORY" val="custom"/>
  <p:tag name="KSO_WM_TEMPLATE_INDEX" val="20231235"/>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1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quot;colorType&quot;:2,&quot;rgb&quot;:&quot;#ffffff&quot;,&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05"/>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1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1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2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quot;colorType&quot;:2,&quot;rgb&quot;:&quot;#ffffff&quot;,&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05"/>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2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81*563"/>
  <p:tag name="KSO_WM_DIAGRAM_GROUP_CODE" val="l1-1"/>
  <p:tag name="KSO_WM_UNIT_TYPE" val="l_h_d"/>
  <p:tag name="KSO_WM_UNIT_INDEX" val="1_2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3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quot;colorType&quot;:2,&quot;rgb&quot;:&quot;#ffffff&quot;,&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05"/>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5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5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quot;colorType&quot;:2,&quot;rgb&quot;:&quot;#ffffff&quot;,&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05"/>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5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5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3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3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4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4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quot;colorType&quot;:2,&quot;rgb&quot;:&quot;#ffffff&quot;,&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05"/>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4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1*572"/>
  <p:tag name="KSO_WM_DIAGRAM_GROUP_CODE" val="l1-1"/>
  <p:tag name="KSO_WM_UNIT_TYPE" val="l_h_d"/>
  <p:tag name="KSO_WM_UNIT_INDEX" val="1_4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8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8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quot;colorType&quot;:2,&quot;rgb&quot;:&quot;#ffffff&quot;,&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05"/>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8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8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7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7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quot;colorType&quot;:2,&quot;rgb&quot;:&quot;#ffffff&quot;,&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05"/>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7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7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6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6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quot;colorType&quot;:2,&quot;rgb&quot;:&quot;#ffffff&quot;,&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05"/>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6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6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Lst>
</file>

<file path=ppt/tags/tag27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0966_4*a*1"/>
  <p:tag name="KSO_WM_TEMPLATE_CATEGORY" val="diagram"/>
  <p:tag name="KSO_WM_TEMPLATE_INDEX" val="20230966"/>
  <p:tag name="KSO_WM_UNIT_LAYERLEVEL" val="1"/>
  <p:tag name="KSO_WM_TAG_VERSION" val="3.0"/>
  <p:tag name="KSO_WM_BEAUTIFY_FLAG" val="#wm#"/>
  <p:tag name="KSO_WM_UNIT_PRESET_TEXT" val="单击此处添加标题"/>
  <p:tag name="KSO_WM_UNIT_TYPE" val="a"/>
  <p:tag name="KSO_WM_UNIT_INDEX" val="1"/>
  <p:tag name="KSO_WM_UNIT_TEXT_TYPE" val="1"/>
</p:tagLst>
</file>

<file path=ppt/tags/tag273.xml><?xml version="1.0" encoding="utf-8"?>
<p:tagLst xmlns:p="http://schemas.openxmlformats.org/presentationml/2006/main">
  <p:tag name="KSO_WM_SLIDE_ID" val="diagram20230966_4"/>
  <p:tag name="KSO_WM_TEMPLATE_SUBCATEGORY" val="0"/>
  <p:tag name="KSO_WM_TEMPLATE_MASTER_TYPE" val="0"/>
  <p:tag name="KSO_WM_TEMPLATE_COLOR_TYPE" val="0"/>
  <p:tag name="KSO_WM_SLIDE_ITEM_CNT" val="8"/>
  <p:tag name="KSO_WM_SLIDE_INDEX" val="4"/>
  <p:tag name="KSO_WM_TAG_VERSION" val="3.0"/>
  <p:tag name="KSO_WM_BEAUTIFY_FLAG" val="#wm#"/>
  <p:tag name="KSO_WM_TEMPLATE_CATEGORY" val="diagram"/>
  <p:tag name="KSO_WM_TEMPLATE_INDEX" val="20230966"/>
  <p:tag name="KSO_WM_SLIDE_TYPE" val="text"/>
  <p:tag name="KSO_WM_SLIDE_SUBTYPE" val="diag"/>
  <p:tag name="KSO_WM_SLIDE_SIZE" val="734.9*324.6"/>
  <p:tag name="KSO_WM_SLIDE_POSITION" val="123.55*145.75"/>
  <p:tag name="KSO_WM_SLIDE_LAYOUT" val="a_l"/>
  <p:tag name="KSO_WM_SLIDE_LAYOUT_CNT" val="1_1"/>
  <p:tag name="KSO_WM_SPECIAL_SOURCE" val="bdnull"/>
  <p:tag name="KSO_WM_DIAGRAM_GROUP_CODE" val="l1-1"/>
  <p:tag name="KSO_WM_SLIDE_DIAGTYPE" val="l"/>
</p:tagLst>
</file>

<file path=ppt/tags/tag274.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custom20233375_1*a*1"/>
  <p:tag name="KSO_WM_TEMPLATE_CATEGORY" val="custom"/>
  <p:tag name="KSO_WM_TEMPLATE_INDEX" val="20233375"/>
  <p:tag name="KSO_WM_UNIT_LAYERLEVEL" val="1"/>
  <p:tag name="KSO_WM_TAG_VERSION" val="3.0"/>
  <p:tag name="KSO_WM_BEAUTIFY_FLAG" val="#wm#"/>
  <p:tag name="KSO_WM_UNIT_PRESET_TEXT" val="单击此处添加标题"/>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5_1*i*1"/>
  <p:tag name="KSO_WM_TEMPLATE_CATEGORY" val="custom"/>
  <p:tag name="KSO_WM_TEMPLATE_INDEX" val="20233375"/>
  <p:tag name="KSO_WM_UNIT_LAYERLEVEL" val="1"/>
  <p:tag name="KSO_WM_TAG_VERSION" val="3.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5_1*i*2"/>
  <p:tag name="KSO_WM_TEMPLATE_CATEGORY" val="custom"/>
  <p:tag name="KSO_WM_TEMPLATE_INDEX" val="20233375"/>
  <p:tag name="KSO_WM_UNIT_LAYERLEVEL" val="1"/>
  <p:tag name="KSO_WM_TAG_VERSION" val="3.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5_1*i*3"/>
  <p:tag name="KSO_WM_TEMPLATE_CATEGORY" val="custom"/>
  <p:tag name="KSO_WM_TEMPLATE_INDEX" val="20233375"/>
  <p:tag name="KSO_WM_UNIT_LAYERLEVEL" val="1"/>
  <p:tag name="KSO_WM_TAG_VERSION" val="3.0"/>
  <p:tag name="KSO_WM_BEAUTIFY_FLAG" val="#wm#"/>
</p:tagLst>
</file>

<file path=ppt/tags/tag27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375_1*f*1"/>
  <p:tag name="KSO_WM_TEMPLATE_CATEGORY" val="custom"/>
  <p:tag name="KSO_WM_TEMPLATE_INDEX" val="20233375"/>
  <p:tag name="KSO_WM_UNIT_LAYERLEVEL" val="1"/>
  <p:tag name="KSO_WM_TAG_VERSION" val="3.0"/>
  <p:tag name="KSO_WM_UNIT_TEXT_FILL_FORE_SCHEMECOLOR_INDEX_BRIGHTNESS" val="0.35"/>
  <p:tag name="KSO_WM_DIAGRAM_VERSION" val="3"/>
  <p:tag name="KSO_WM_DIAGRAM_COLOR_TRICK" val="1"/>
  <p:tag name="KSO_WM_DIAGRAM_COLOR_TEXT_CAN_REMOVE" val="n"/>
  <p:tag name="KSO_WM_UNIT_LINE_FORE_SCHEMECOLOR_INDEX" val="-2"/>
  <p:tag name="KSO_WM_UNIT_TEXT_FILL_FORE_SCHEMECOLOR_INDEX" val="1"/>
  <p:tag name="KSO_WM_UNIT_TEXT_FILL_TYPE" val="1"/>
  <p:tag name="KSO_WM_DIAGRAM_MAX_ITEMCNT" val="1"/>
  <p:tag name="KSO_WM_DIAGRAM_MIN_ITEMCNT" val="1"/>
  <p:tag name="KSO_WM_DIAGRAM_VIRTUALLY_FRAME" val="{&quot;height&quot;:243.58094787597662,&quot;left&quot;:580.4,&quot;top&quot;:159.89999850295658,&quot;width&quot;:33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
</p:tagLst>
</file>

<file path=ppt/tags/tag279.xml><?xml version="1.0" encoding="utf-8"?>
<p:tagLst xmlns:p="http://schemas.openxmlformats.org/presentationml/2006/main">
  <p:tag name="KSO_WM_SLIDE_ID" val="custom20233375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375"/>
  <p:tag name="KSO_WM_SLIDE_LAYOUT" val="a_f"/>
  <p:tag name="KSO_WM_SLIDE_LAYOUT_CNT" val="1_1"/>
  <p:tag name="KSO_WM_SLIDE_TYPE" val="text"/>
  <p:tag name="KSO_WM_SLIDE_SUBTYPE" val="pureTxt"/>
  <p:tag name="KSO_WM_SLIDE_SIZE" val="886*860"/>
  <p:tag name="KSO_WM_SLIDE_POSITION" val="0*-112"/>
  <p:tag name="KSO_WM_SPECIAL_SOURCE" val="bdnul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289-1"/>
  <p:tag name="KSO_WM_UNIT_TYPE" val="a"/>
  <p:tag name="KSO_WM_UNIT_INDEX" val="1"/>
  <p:tag name="KSO_WM_UNIT_ID" val="custom20231727_1*a*1"/>
  <p:tag name="KSO_WM_TEMPLATE_CATEGORY" val="custom"/>
  <p:tag name="KSO_WM_TEMPLATE_INDEX" val="20231727"/>
  <p:tag name="KSO_WM_UNIT_LAYERLEVEL" val="1"/>
  <p:tag name="KSO_WM_TAG_VERSION" val="3.0"/>
  <p:tag name="KSO_WM_BEAUTIFY_FLAG" val="#wm#"/>
  <p:tag name="KSO_WM_UNIT_VALUE" val="30"/>
  <p:tag name="KSO_WM_UNIT_PRESET_TEXT" val="单击此处添加标题"/>
</p:tagLst>
</file>

<file path=ppt/tags/tag281.xml><?xml version="1.0" encoding="utf-8"?>
<p:tagLst xmlns:p="http://schemas.openxmlformats.org/presentationml/2006/main">
  <p:tag name="KSO_WM_UNIT_VALUE" val="1903*1800"/>
  <p:tag name="KSO_WM_UNIT_HIGHLIGHT" val="0"/>
  <p:tag name="KSO_WM_UNIT_COMPATIBLE" val="0"/>
  <p:tag name="KSO_WM_UNIT_DIAGRAM_ISNUMVISUAL" val="0"/>
  <p:tag name="KSO_WM_UNIT_DIAGRAM_ISREFERUNIT" val="0"/>
  <p:tag name="KSO_WM_DIAGRAM_GROUP_CODE" val="l289-1"/>
  <p:tag name="KSO_WM_UNIT_TYPE" val="d"/>
  <p:tag name="KSO_WM_UNIT_INDEX" val="1"/>
  <p:tag name="KSO_WM_UNIT_ID" val="custom20231727_1*d*1"/>
  <p:tag name="KSO_WM_TEMPLATE_CATEGORY" val="custom"/>
  <p:tag name="KSO_WM_TEMPLATE_INDEX" val="20231727"/>
  <p:tag name="KSO_WM_UNIT_LAYERLEVEL" val="1"/>
  <p:tag name="KSO_WM_TAG_VERSION" val="3.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289-1"/>
  <p:tag name="KSO_WM_UNIT_TYPE" val="i"/>
  <p:tag name="KSO_WM_UNIT_INDEX" val="1"/>
  <p:tag name="KSO_WM_UNIT_ID" val="custom20231727_1*i*1"/>
  <p:tag name="KSO_WM_TEMPLATE_CATEGORY" val="custom"/>
  <p:tag name="KSO_WM_TEMPLATE_INDEX" val="20231727"/>
  <p:tag name="KSO_WM_UNIT_LAYERLEVEL" val="1"/>
  <p:tag name="KSO_WM_TAG_VERSION" val="3.0"/>
  <p:tag name="KSO_WM_BEAUTIFY_FLAG" val="#wm#"/>
</p:tagLst>
</file>

<file path=ppt/tags/tag2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289-1"/>
  <p:tag name="KSO_WM_UNIT_TYPE" val="i"/>
  <p:tag name="KSO_WM_UNIT_INDEX" val="2"/>
  <p:tag name="KSO_WM_UNIT_ID" val="custom20231727_1*i*2"/>
  <p:tag name="KSO_WM_TEMPLATE_CATEGORY" val="custom"/>
  <p:tag name="KSO_WM_TEMPLATE_INDEX" val="20231727"/>
  <p:tag name="KSO_WM_UNIT_LAYERLEVEL" val="1"/>
  <p:tag name="KSO_WM_TAG_VERSION" val="3.0"/>
</p:tagLst>
</file>

<file path=ppt/tags/tag28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77.1499938964844,&quot;left&quot;:52.7,&quot;top&quot;:122.92500305175781,&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ID" val="diagram20231712_2*l_h_f*1_1_1"/>
  <p:tag name="KSO_WM_UNIT_INDEX" val="1_1_1"/>
  <p:tag name="KSO_WM_DIAGRAM_GROUP_CODE" val="l1-1"/>
</p:tagLst>
</file>

<file path=ppt/tags/tag2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77.1499938964844,&quot;left&quot;:52.7,&quot;top&quot;:122.92500305175781,&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UNIT_ID" val="diagram20231712_2*l_h_a*1_1_1"/>
  <p:tag name="KSO_WM_UNIT_INDEX" val="1_1_1"/>
  <p:tag name="KSO_WM_DIAGRAM_GROUP_CODE" val="l1-1"/>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TEMPLATE_CATEGORY" val="diagram"/>
  <p:tag name="KSO_WM_TEMPLATE_INDEX" val="2023171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77.1499938964844,&quot;left&quot;:52.7,&quot;top&quot;:122.92500305175781,&quot;width&quot;:362.7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01"/>
  <p:tag name="KSO_WM_UNIT_ID" val="diagram20231712_2*l_h_i*1_1_1"/>
  <p:tag name="KSO_WM_UNIT_INDEX" val="1_1_1"/>
  <p:tag name="KSO_WM_DIAGRAM_GROUP_CODE" val="l1-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TEMPLATE_CATEGORY" val="diagram"/>
  <p:tag name="KSO_WM_TEMPLATE_INDEX" val="2023171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77.1499938964844,&quot;left&quot;:52.7,&quot;top&quot;:122.92500305175781,&quot;width&quot;:362.7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03"/>
  <p:tag name="KSO_WM_UNIT_ID" val="diagram20231712_2*l_h_i*1_3_1"/>
  <p:tag name="KSO_WM_UNIT_INDEX" val="1_3_1"/>
  <p:tag name="KSO_WM_DIAGRAM_GROUP_CODE" val="l1-1"/>
</p:tagLst>
</file>

<file path=ppt/tags/tag28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77.1499938964844,&quot;left&quot;:52.7,&quot;top&quot;:122.92500305175781,&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ID" val="diagram20231712_2*l_h_f*1_3_1"/>
  <p:tag name="KSO_WM_UNIT_INDEX" val="1_3_1"/>
  <p:tag name="KSO_WM_DIAGRAM_GROUP_CODE" val="l1-1"/>
</p:tagLst>
</file>

<file path=ppt/tags/tag28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77.1499938964844,&quot;left&quot;:52.7,&quot;top&quot;:122.92500305175781,&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UNIT_ID" val="diagram20231712_2*l_h_a*1_3_1"/>
  <p:tag name="KSO_WM_UNIT_INDEX" val="1_3_1"/>
  <p:tag name="KSO_WM_DIAGRAM_GROUP_CODE" val="l1-1"/>
</p:tagLst>
</file>

<file path=ppt/tags/tag29.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TEMPLATE_CATEGORY" val="diagram"/>
  <p:tag name="KSO_WM_TEMPLATE_INDEX" val="2023171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77.1499938964844,&quot;left&quot;:52.7,&quot;top&quot;:122.92500305175781,&quot;width&quot;:362.7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02"/>
  <p:tag name="KSO_WM_UNIT_ID" val="diagram20231712_2*l_h_i*1_2_1"/>
  <p:tag name="KSO_WM_UNIT_INDEX" val="1_2_1"/>
  <p:tag name="KSO_WM_DIAGRAM_GROUP_CODE" val="l1-1"/>
</p:tagLst>
</file>

<file path=ppt/tags/tag29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77.1499938964844,&quot;left&quot;:52.7,&quot;top&quot;:122.92500305175781,&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ID" val="diagram20231712_2*l_h_f*1_2_1"/>
  <p:tag name="KSO_WM_UNIT_INDEX" val="1_2_1"/>
  <p:tag name="KSO_WM_DIAGRAM_GROUP_CODE" val="l1-1"/>
</p:tagLst>
</file>

<file path=ppt/tags/tag29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77.1499938964844,&quot;left&quot;:52.7,&quot;top&quot;:122.92500305175781,&quot;width&quot;:36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UNIT_ID" val="diagram20231712_2*l_h_a*1_2_1"/>
  <p:tag name="KSO_WM_UNIT_INDEX" val="1_2_1"/>
  <p:tag name="KSO_WM_DIAGRAM_GROUP_CODE" val="l1-1"/>
</p:tagLst>
</file>

<file path=ppt/tags/tag293.xml><?xml version="1.0" encoding="utf-8"?>
<p:tagLst xmlns:p="http://schemas.openxmlformats.org/presentationml/2006/main">
  <p:tag name="KSO_WM_SLIDE_ID" val="custom20231727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1727"/>
  <p:tag name="KSO_WM_SLIDE_TYPE" val="text"/>
  <p:tag name="KSO_WM_SLIDE_SUBTYPE" val="picTxt"/>
  <p:tag name="KSO_WM_SLIDE_SIZE" val="362.75*317.05"/>
  <p:tag name="KSO_WM_SLIDE_POSITION" val="52.7*168.4"/>
  <p:tag name="KSO_WM_SLIDE_LAYOUT" val="a_d_l"/>
  <p:tag name="KSO_WM_SLIDE_LAYOUT_CNT" val="1_1_1"/>
  <p:tag name="KSO_WM_SPECIAL_SOURCE" val="bdnull"/>
  <p:tag name="KSO_WM_DIAGRAM_GROUP_CODE" val="l1-1"/>
  <p:tag name="KSO_WM_SLIDE_DIAGTYPE" val="l"/>
</p:tagLst>
</file>

<file path=ppt/tags/tag2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1_9*a*1"/>
  <p:tag name="KSO_WM_TEMPLATE_CATEGORY" val="custom"/>
  <p:tag name="KSO_WM_TEMPLATE_INDEX" val="20230311"/>
  <p:tag name="KSO_WM_UNIT_LAYERLEVEL" val="1"/>
  <p:tag name="KSO_WM_TAG_VERSION" val="3.0"/>
  <p:tag name="KSO_WM_BEAUTIFY_FLAG" val="#wm#"/>
</p:tagLst>
</file>

<file path=ppt/tags/tag295.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311_9*f*1"/>
  <p:tag name="KSO_WM_TEMPLATE_CATEGORY" val="custom"/>
  <p:tag name="KSO_WM_TEMPLATE_INDEX" val="20230311"/>
  <p:tag name="KSO_WM_UNIT_LAYERLEVEL" val="1"/>
  <p:tag name="KSO_WM_TAG_VERSION" val="3.0"/>
  <p:tag name="KSO_WM_BEAUTIFY_FLAG" val="#wm#"/>
</p:tagLst>
</file>

<file path=ppt/tags/tag296.xml><?xml version="1.0" encoding="utf-8"?>
<p:tagLst xmlns:p="http://schemas.openxmlformats.org/presentationml/2006/main">
  <p:tag name="KSO_WM_SLIDE_ID" val="custom20230311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0311"/>
  <p:tag name="KSO_WM_SLIDE_LAYOUT" val="a_f"/>
  <p:tag name="KSO_WM_SLIDE_LAYOUT_CNT" val="1_1"/>
  <p:tag name="KSO_WM_SLIDE_TYPE" val="endPage"/>
  <p:tag name="KSO_WM_SLIDE_SUBTYPE" val="pureTxt"/>
  <p:tag name="KSO_WM_SLIDE_CONTENT_AREA" val="{&quot;left&quot;:&quot;47.50008&quot;,&quot;top&quot;:&quot;152.4&quot;,&quot;width&quot;:&quot;612.5&quot;,&quot;height&quot;:&quot;244.5&quot;}"/>
  <p:tag name="KSO_WM_SPECIAL_SOURCE" val="bdnull"/>
</p:tagLst>
</file>

<file path=ppt/tags/tag3.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2"/>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30.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2"/>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4.xml><?xml version="1.0" encoding="utf-8"?>
<p:tagLst xmlns:p="http://schemas.openxmlformats.org/presentationml/2006/main">
  <p:tag name="KSO_WM_UNIT_ISCONTENTSTITLE" val="0"/>
  <p:tag name="KSO_WM_UNIT_ISNUMDGMTITLE" val="0"/>
  <p:tag name="KSO_WM_UNIT_PRESET_TEXT" val=" WPS,a click to unlimited possibilitie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CONTENT_GROUP_TYPE" val="contentchip"/>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xml><?xml version="1.0" encoding="utf-8"?>
<p:tagLst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3"/>
  <p:tag name="KSO_WM_UNIT_LAYERLEVEL" val="1"/>
  <p:tag name="KSO_WM_TAG_VERSION" val="3.0"/>
  <p:tag name="KSO_WM_BEAUTIFY_FLAG" val="#wm#"/>
  <p:tag name="KSO_WM_UNIT_TYPE" val="i"/>
  <p:tag name="KSO_WM_UNIT_INDEX" val="13"/>
</p:tagLst>
</file>

<file path=ppt/tags/tag62.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66"/>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6.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2"/>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68.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titlestyle"/>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71.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72"/>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31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031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311"/>
  <p:tag name="KSO_WM_TEMPLATE_THUMBS_INDEX" val="1、9"/>
</p:tagLst>
</file>

<file path=ppt/tags/tag7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1_7*a*1"/>
  <p:tag name="KSO_WM_TEMPLATE_CATEGORY" val="custom"/>
  <p:tag name="KSO_WM_TEMPLATE_INDEX" val="20230311"/>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79.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1_7*e*1"/>
  <p:tag name="KSO_WM_TEMPLATE_CATEGORY" val="custom"/>
  <p:tag name="KSO_WM_TEMPLATE_INDEX" val="20230311"/>
  <p:tag name="KSO_WM_UNIT_LAYERLEVEL" val="1"/>
  <p:tag name="KSO_WM_TAG_VERSION" val="3.0"/>
  <p:tag name="KSO_WM_BEAUTIFY_FLAG" val="#wm#"/>
  <p:tag name="KSO_WM_UNIT_CONTENT_GROUP_TYPE" val="contentchip"/>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SLIDE_ID" val="custom2023031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1"/>
  <p:tag name="KSO_WM_SLIDE_LAYOUT" val="a_e"/>
  <p:tag name="KSO_WM_SLIDE_LAYOUT_CNT" val="1_1"/>
  <p:tag name="KSO_WM_SLIDE_TYPE" val="sectionTitle"/>
  <p:tag name="KSO_WM_SLIDE_SUBTYPE" val="pureTxt"/>
  <p:tag name="KSO_WM_SLIDE_CONTENT_AREA" val="{&quot;left&quot;:&quot;379.35&quot;,&quot;top&quot;:&quot;120.4&quot;,&quot;width&quot;:&quot;569.05&quot;,&quot;height&quot;:&quot;244.5&quot;}"/>
  <p:tag name="KSO_WM_SPECIAL_SOURCE" val="bdnul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SLIDE_ID" val="custom20230311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0311"/>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SLIDE_ID" val="custom20230311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0311"/>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SLIDE_ID" val="custom20231183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183"/>
  <p:tag name="KSO_WM_SLIDE_TYPE" val="text"/>
  <p:tag name="KSO_WM_SLIDE_SUBTYPE" val="diag"/>
  <p:tag name="KSO_WM_SLIDE_SIZE" val="331.4*206.081"/>
  <p:tag name="KSO_WM_SLIDE_POSITION" val="580.2*200.4"/>
  <p:tag name="KSO_WM_SLIDE_LAYOUT" val="a_α_h"/>
  <p:tag name="KSO_WM_SLIDE_LAYOUT_CNT" val="1_1_1"/>
  <p:tag name="KSO_WM_SPECIAL_SOURCE" val="bdnull"/>
</p:tagLst>
</file>

<file path=ppt/tags/tag92.xml><?xml version="1.0" encoding="utf-8"?>
<p:tagLst xmlns:p="http://schemas.openxmlformats.org/presentationml/2006/main">
  <p:tag name="KSO_WM_BEAUTIFY_FLAG" val="#wm#"/>
  <p:tag name="KSO_WM_TEMPLATE_CATEGORY" val="custom"/>
  <p:tag name="KSO_WM_TEMPLATE_INDEX" val="20231183"/>
  <p:tag name="KSO_WM_SPECIAL_SOURCE" val="bdnull"/>
</p:tagLst>
</file>

<file path=ppt/tags/tag93.xml><?xml version="1.0" encoding="utf-8"?>
<p:tagLst xmlns:p="http://schemas.openxmlformats.org/presentationml/2006/main">
  <p:tag name="KSO_WM_BEAUTIFY_FLAG" val="#wm#"/>
  <p:tag name="KSO_WM_TEMPLATE_CATEGORY" val="custom"/>
  <p:tag name="KSO_WM_TEMPLATE_INDEX" val="20231183"/>
  <p:tag name="KSO_WM_SPECIAL_SOURCE" val="bdnull"/>
</p:tagLst>
</file>

<file path=ppt/tags/tag94.xml><?xml version="1.0" encoding="utf-8"?>
<p:tagLst xmlns:p="http://schemas.openxmlformats.org/presentationml/2006/main">
  <p:tag name="KSO_WM_BEAUTIFY_FLAG" val="#wm#"/>
  <p:tag name="KSO_WM_TEMPLATE_CATEGORY" val="custom"/>
  <p:tag name="KSO_WM_TEMPLATE_INDEX" val="20231183"/>
  <p:tag name="KSO_WM_SPECIAL_SOURCE" val="bdnull"/>
</p:tagLst>
</file>

<file path=ppt/tags/tag95.xml><?xml version="1.0" encoding="utf-8"?>
<p:tagLst xmlns:p="http://schemas.openxmlformats.org/presentationml/2006/main">
  <p:tag name="KSO_WM_BEAUTIFY_FLAG" val="#wm#"/>
  <p:tag name="KSO_WM_TEMPLATE_CATEGORY" val="custom"/>
  <p:tag name="KSO_WM_TEMPLATE_INDEX" val="20231183"/>
  <p:tag name="KSO_WM_SPECIAL_SOURCE" val="bdnull"/>
</p:tagLst>
</file>

<file path=ppt/tags/tag96.xml><?xml version="1.0" encoding="utf-8"?>
<p:tagLst xmlns:p="http://schemas.openxmlformats.org/presentationml/2006/main">
  <p:tag name="KSO_WM_BEAUTIFY_FLAG" val="#wm#"/>
  <p:tag name="KSO_WM_TEMPLATE_CATEGORY" val="custom"/>
  <p:tag name="KSO_WM_TEMPLATE_INDEX" val="20231183"/>
  <p:tag name="KSO_WM_SPECIAL_SOURCE" val="bdnull"/>
</p:tagLst>
</file>

<file path=ppt/tags/tag97.xml><?xml version="1.0" encoding="utf-8"?>
<p:tagLst xmlns:p="http://schemas.openxmlformats.org/presentationml/2006/main">
  <p:tag name="KSO_WM_BEAUTIFY_FLAG" val="#wm#"/>
  <p:tag name="KSO_WM_TEMPLATE_CATEGORY" val="custom"/>
  <p:tag name="KSO_WM_TEMPLATE_INDEX" val="20231183"/>
  <p:tag name="KSO_WM_SPECIAL_SOURCE" val="bdnull"/>
</p:tagLst>
</file>

<file path=ppt/tags/tag98.xml><?xml version="1.0" encoding="utf-8"?>
<p:tagLst xmlns:p="http://schemas.openxmlformats.org/presentationml/2006/main">
  <p:tag name="KSO_WM_BEAUTIFY_FLAG" val="#wm#"/>
  <p:tag name="KSO_WM_TEMPLATE_CATEGORY" val="custom"/>
  <p:tag name="KSO_WM_TEMPLATE_INDEX" val="20231183"/>
  <p:tag name="KSO_WM_SPECIAL_SOURCE" val="bdnull"/>
</p:tagLst>
</file>

<file path=ppt/tags/tag9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057_3*a*1"/>
  <p:tag name="KSO_WM_TEMPLATE_CATEGORY" val="diagram"/>
  <p:tag name="KSO_WM_TEMPLATE_INDEX" val="20231057"/>
  <p:tag name="KSO_WM_UNIT_LAYERLEVEL" val="1"/>
  <p:tag name="KSO_WM_TAG_VERSION" val="3.0"/>
  <p:tag name="KSO_WM_BEAUTIFY_FLAG" val="#wm#"/>
  <p:tag name="KSO_WM_UNIT_PRESET_TEXT" val="单击此处添加标题"/>
  <p:tag name="KSO_WM_UNIT_TEXT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渐变胶囊简约风">
  <a:themeElements>
    <a:clrScheme name="">
      <a:dk1>
        <a:srgbClr val="000000"/>
      </a:dk1>
      <a:lt1>
        <a:srgbClr val="FFFFFF"/>
      </a:lt1>
      <a:dk2>
        <a:srgbClr val="32107E"/>
      </a:dk2>
      <a:lt2>
        <a:srgbClr val="D8E4FB"/>
      </a:lt2>
      <a:accent1>
        <a:srgbClr val="3A76E9"/>
      </a:accent1>
      <a:accent2>
        <a:srgbClr val="6868EA"/>
      </a:accent2>
      <a:accent3>
        <a:srgbClr val="8152EA"/>
      </a:accent3>
      <a:accent4>
        <a:srgbClr val="279EEA"/>
      </a:accent4>
      <a:accent5>
        <a:srgbClr val="13C7EC"/>
      </a:accent5>
      <a:accent6>
        <a:srgbClr val="36D8D4"/>
      </a:accent6>
      <a:hlink>
        <a:srgbClr val="0563C1"/>
      </a:hlink>
      <a:folHlink>
        <a:srgbClr val="954F72"/>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2015</Words>
  <Application>WPS 表格</Application>
  <PresentationFormat>宽屏</PresentationFormat>
  <Paragraphs>220</Paragraphs>
  <Slides>27</Slides>
  <Notes>0</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27</vt:i4>
      </vt:variant>
    </vt:vector>
  </HeadingPairs>
  <TitlesOfParts>
    <vt:vector size="55" baseType="lpstr">
      <vt:lpstr>Arial</vt:lpstr>
      <vt:lpstr>宋体</vt:lpstr>
      <vt:lpstr>Wingdings</vt:lpstr>
      <vt:lpstr>MiSans</vt:lpstr>
      <vt:lpstr>苹方-简</vt:lpstr>
      <vt:lpstr>微软雅黑</vt:lpstr>
      <vt:lpstr>汉仪旗黑</vt:lpstr>
      <vt:lpstr>Wingdings</vt:lpstr>
      <vt:lpstr>宋体</vt:lpstr>
      <vt:lpstr>Arial Unicode MS</vt:lpstr>
      <vt:lpstr>汉仪书宋二KW</vt:lpstr>
      <vt:lpstr>微软雅黑</vt:lpstr>
      <vt:lpstr>汉仪铸字葫芦娃W</vt:lpstr>
      <vt:lpstr>汉仪综艺体简</vt:lpstr>
      <vt:lpstr>汉仪雅酷黑 55W</vt:lpstr>
      <vt:lpstr>Arial Black</vt:lpstr>
      <vt:lpstr>Calibri</vt:lpstr>
      <vt:lpstr>Helvetica Neue</vt:lpstr>
      <vt:lpstr>MiSans</vt:lpstr>
      <vt:lpstr>汉仪铸字美心体W</vt:lpstr>
      <vt:lpstr>汉仪铸字超然体简</vt:lpstr>
      <vt:lpstr>汉仪刚艺体-85简</vt:lpstr>
      <vt:lpstr>汉仪旗黑-105简</vt:lpstr>
      <vt:lpstr>汉仪中黑KW</vt:lpstr>
      <vt:lpstr>Times New Roman Regular</vt:lpstr>
      <vt:lpstr>汉仪力量黑简</vt:lpstr>
      <vt:lpstr>Office 主题​​</vt:lpstr>
      <vt:lpstr>渐变胶囊简约风</vt:lpstr>
      <vt:lpstr>添加章节标题</vt:lpstr>
      <vt:lpstr>单击此处添加标题</vt:lpstr>
      <vt:lpstr>单击此处添加标题</vt:lpstr>
      <vt:lpstr>单击此处添加标题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单击此处添加标题</vt:lpstr>
      <vt:lpstr>单击此处添加标题</vt:lpstr>
      <vt:lpstr>单击此处添加标题</vt:lpstr>
      <vt:lpstr>单击添加标题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刘非凡</cp:lastModifiedBy>
  <cp:revision>8</cp:revision>
  <dcterms:created xsi:type="dcterms:W3CDTF">2024-10-05T19:13:59Z</dcterms:created>
  <dcterms:modified xsi:type="dcterms:W3CDTF">2024-10-05T19:13:59Z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2052-6.11.0.8885</vt:lpwstr>
  </property>
  <property fmtid="{D5CDD505-2E9C-101B-9397-08002B2CF9AE}" pid="3" name="ICV">
    <vt:lpwstr/>
  </property>
</Properties>
</file>